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3"/>
  </p:sldMasterIdLst>
  <p:notesMasterIdLst>
    <p:notesMasterId r:id="rId86"/>
  </p:notesMasterIdLst>
  <p:sldIdLst>
    <p:sldId id="299" r:id="rId4"/>
    <p:sldId id="328" r:id="rId5"/>
    <p:sldId id="410" r:id="rId6"/>
    <p:sldId id="356" r:id="rId7"/>
    <p:sldId id="301" r:id="rId8"/>
    <p:sldId id="295" r:id="rId9"/>
    <p:sldId id="364" r:id="rId10"/>
    <p:sldId id="358" r:id="rId11"/>
    <p:sldId id="357" r:id="rId12"/>
    <p:sldId id="366" r:id="rId13"/>
    <p:sldId id="360" r:id="rId14"/>
    <p:sldId id="365" r:id="rId15"/>
    <p:sldId id="367" r:id="rId16"/>
    <p:sldId id="371" r:id="rId17"/>
    <p:sldId id="368" r:id="rId18"/>
    <p:sldId id="369" r:id="rId19"/>
    <p:sldId id="370" r:id="rId20"/>
    <p:sldId id="416" r:id="rId21"/>
    <p:sldId id="372" r:id="rId22"/>
    <p:sldId id="373" r:id="rId23"/>
    <p:sldId id="374" r:id="rId24"/>
    <p:sldId id="375" r:id="rId25"/>
    <p:sldId id="378" r:id="rId26"/>
    <p:sldId id="376" r:id="rId27"/>
    <p:sldId id="363" r:id="rId28"/>
    <p:sldId id="320" r:id="rId29"/>
    <p:sldId id="298" r:id="rId30"/>
    <p:sldId id="426" r:id="rId31"/>
    <p:sldId id="381" r:id="rId32"/>
    <p:sldId id="324" r:id="rId33"/>
    <p:sldId id="379" r:id="rId34"/>
    <p:sldId id="327" r:id="rId35"/>
    <p:sldId id="424" r:id="rId36"/>
    <p:sldId id="380" r:id="rId37"/>
    <p:sldId id="385" r:id="rId38"/>
    <p:sldId id="272" r:id="rId39"/>
    <p:sldId id="277" r:id="rId40"/>
    <p:sldId id="423" r:id="rId41"/>
    <p:sldId id="417" r:id="rId42"/>
    <p:sldId id="418" r:id="rId43"/>
    <p:sldId id="419" r:id="rId44"/>
    <p:sldId id="420" r:id="rId45"/>
    <p:sldId id="421" r:id="rId46"/>
    <p:sldId id="422" r:id="rId47"/>
    <p:sldId id="330" r:id="rId48"/>
    <p:sldId id="331" r:id="rId49"/>
    <p:sldId id="332" r:id="rId50"/>
    <p:sldId id="333" r:id="rId51"/>
    <p:sldId id="334" r:id="rId52"/>
    <p:sldId id="335" r:id="rId53"/>
    <p:sldId id="336" r:id="rId54"/>
    <p:sldId id="386" r:id="rId55"/>
    <p:sldId id="387" r:id="rId56"/>
    <p:sldId id="388" r:id="rId57"/>
    <p:sldId id="389" r:id="rId58"/>
    <p:sldId id="390" r:id="rId59"/>
    <p:sldId id="391" r:id="rId60"/>
    <p:sldId id="392" r:id="rId61"/>
    <p:sldId id="393" r:id="rId62"/>
    <p:sldId id="394" r:id="rId63"/>
    <p:sldId id="395" r:id="rId64"/>
    <p:sldId id="396" r:id="rId65"/>
    <p:sldId id="397" r:id="rId66"/>
    <p:sldId id="425" r:id="rId67"/>
    <p:sldId id="401" r:id="rId68"/>
    <p:sldId id="403" r:id="rId69"/>
    <p:sldId id="402" r:id="rId70"/>
    <p:sldId id="339" r:id="rId71"/>
    <p:sldId id="338" r:id="rId72"/>
    <p:sldId id="428" r:id="rId73"/>
    <p:sldId id="427" r:id="rId74"/>
    <p:sldId id="429" r:id="rId75"/>
    <p:sldId id="341" r:id="rId76"/>
    <p:sldId id="342" r:id="rId77"/>
    <p:sldId id="404" r:id="rId78"/>
    <p:sldId id="343" r:id="rId79"/>
    <p:sldId id="344" r:id="rId80"/>
    <p:sldId id="345" r:id="rId81"/>
    <p:sldId id="347" r:id="rId82"/>
    <p:sldId id="348" r:id="rId83"/>
    <p:sldId id="405" r:id="rId84"/>
    <p:sldId id="406" r:id="rId85"/>
  </p:sldIdLst>
  <p:sldSz cx="9144000" cy="6858000" type="screen4x3"/>
  <p:notesSz cx="6858000" cy="9144000"/>
  <p:defaultTextStyle>
    <a:defPPr>
      <a:defRPr lang="th-TH"/>
    </a:defPPr>
    <a:lvl1pPr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anose="02020603050405020304" pitchFamily="18" charset="0"/>
        <a:ea typeface="Angsana New" panose="02020603050405020304" pitchFamily="18" charset="-34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anose="02020603050405020304" pitchFamily="18" charset="0"/>
        <a:ea typeface="Angsana New" panose="02020603050405020304" pitchFamily="18" charset="-34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anose="02020603050405020304" pitchFamily="18" charset="0"/>
        <a:ea typeface="Angsana New" panose="02020603050405020304" pitchFamily="18" charset="-34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anose="02020603050405020304" pitchFamily="18" charset="0"/>
        <a:ea typeface="Angsana New" panose="02020603050405020304" pitchFamily="18" charset="-34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anose="02020603050405020304" pitchFamily="18" charset="0"/>
        <a:ea typeface="Angsana New" panose="02020603050405020304" pitchFamily="18" charset="-34"/>
        <a:cs typeface="+mn-cs"/>
      </a:defRPr>
    </a:lvl5pPr>
    <a:lvl6pPr marL="2286000" algn="l" defTabSz="914400" rtl="0" eaLnBrk="1" latinLnBrk="0" hangingPunct="1">
      <a:defRPr sz="4400" kern="1200">
        <a:solidFill>
          <a:schemeClr val="tx1"/>
        </a:solidFill>
        <a:latin typeface="Times New Roman" panose="02020603050405020304" pitchFamily="18" charset="0"/>
        <a:ea typeface="Angsana New" panose="02020603050405020304" pitchFamily="18" charset="-34"/>
        <a:cs typeface="+mn-cs"/>
      </a:defRPr>
    </a:lvl6pPr>
    <a:lvl7pPr marL="2743200" algn="l" defTabSz="914400" rtl="0" eaLnBrk="1" latinLnBrk="0" hangingPunct="1">
      <a:defRPr sz="4400" kern="1200">
        <a:solidFill>
          <a:schemeClr val="tx1"/>
        </a:solidFill>
        <a:latin typeface="Times New Roman" panose="02020603050405020304" pitchFamily="18" charset="0"/>
        <a:ea typeface="Angsana New" panose="02020603050405020304" pitchFamily="18" charset="-34"/>
        <a:cs typeface="+mn-cs"/>
      </a:defRPr>
    </a:lvl7pPr>
    <a:lvl8pPr marL="3200400" algn="l" defTabSz="914400" rtl="0" eaLnBrk="1" latinLnBrk="0" hangingPunct="1">
      <a:defRPr sz="4400" kern="1200">
        <a:solidFill>
          <a:schemeClr val="tx1"/>
        </a:solidFill>
        <a:latin typeface="Times New Roman" panose="02020603050405020304" pitchFamily="18" charset="0"/>
        <a:ea typeface="Angsana New" panose="02020603050405020304" pitchFamily="18" charset="-34"/>
        <a:cs typeface="+mn-cs"/>
      </a:defRPr>
    </a:lvl8pPr>
    <a:lvl9pPr marL="3657600" algn="l" defTabSz="914400" rtl="0" eaLnBrk="1" latinLnBrk="0" hangingPunct="1">
      <a:defRPr sz="4400" kern="1200">
        <a:solidFill>
          <a:schemeClr val="tx1"/>
        </a:solidFill>
        <a:latin typeface="Times New Roman" panose="02020603050405020304" pitchFamily="18" charset="0"/>
        <a:ea typeface="Angsana New" panose="02020603050405020304" pitchFamily="18" charset="-34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FF9933"/>
    <a:srgbClr val="FF5050"/>
    <a:srgbClr val="CCFFFF"/>
    <a:srgbClr val="EAEAEA"/>
    <a:srgbClr val="FF9966"/>
    <a:srgbClr val="FF9999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 vertBarState="minimized" horzBarState="maximized">
    <p:restoredLeft sz="17884" autoAdjust="0"/>
    <p:restoredTop sz="99314" autoAdjust="0"/>
  </p:normalViewPr>
  <p:slideViewPr>
    <p:cSldViewPr snapToGrid="0">
      <p:cViewPr varScale="1">
        <p:scale>
          <a:sx n="73" d="100"/>
          <a:sy n="73" d="100"/>
        </p:scale>
        <p:origin x="1698" y="72"/>
      </p:cViewPr>
      <p:guideLst>
        <p:guide orient="horz" pos="2166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63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theme" Target="theme/theme1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tableStyles" Target="tableStyles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viewProps" Target="viewProps.xml"/><Relationship Id="rId91" Type="http://schemas.openxmlformats.org/officeDocument/2006/relationships/customXml" Target="../customXml/item3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customXml" Target="../customXml/item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presProps" Target="presProp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38.xml"/><Relationship Id="rId3" Type="http://schemas.openxmlformats.org/officeDocument/2006/relationships/slide" Target="slides/slide13.xml"/><Relationship Id="rId7" Type="http://schemas.openxmlformats.org/officeDocument/2006/relationships/slide" Target="slides/slide37.xml"/><Relationship Id="rId2" Type="http://schemas.openxmlformats.org/officeDocument/2006/relationships/slide" Target="slides/slide10.xml"/><Relationship Id="rId1" Type="http://schemas.openxmlformats.org/officeDocument/2006/relationships/slide" Target="slides/slide4.xml"/><Relationship Id="rId6" Type="http://schemas.openxmlformats.org/officeDocument/2006/relationships/slide" Target="slides/slide34.xml"/><Relationship Id="rId5" Type="http://schemas.openxmlformats.org/officeDocument/2006/relationships/slide" Target="slides/slide25.xml"/><Relationship Id="rId10" Type="http://schemas.openxmlformats.org/officeDocument/2006/relationships/slide" Target="slides/slide46.xml"/><Relationship Id="rId4" Type="http://schemas.openxmlformats.org/officeDocument/2006/relationships/slide" Target="slides/slide19.xml"/><Relationship Id="rId9" Type="http://schemas.openxmlformats.org/officeDocument/2006/relationships/slide" Target="slides/slide4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7971EDA5-E94B-470C-B8C3-76F302E7DF2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+mn-ea"/>
                <a:cs typeface="Angsana New" pitchFamily="18" charset="-34"/>
              </a:defRPr>
            </a:lvl1pPr>
          </a:lstStyle>
          <a:p>
            <a:pPr>
              <a:defRPr/>
            </a:pPr>
            <a:endParaRPr lang="th-TH" altLang="en-US"/>
          </a:p>
        </p:txBody>
      </p:sp>
      <p:sp>
        <p:nvSpPr>
          <p:cNvPr id="122883" name="Rectangle 3">
            <a:extLst>
              <a:ext uri="{FF2B5EF4-FFF2-40B4-BE49-F238E27FC236}">
                <a16:creationId xmlns:a16="http://schemas.microsoft.com/office/drawing/2014/main" id="{1763C804-55A0-471E-944F-ED32217A7FE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+mn-ea"/>
                <a:cs typeface="Angsana New" pitchFamily="18" charset="-34"/>
              </a:defRPr>
            </a:lvl1pPr>
          </a:lstStyle>
          <a:p>
            <a:pPr>
              <a:defRPr/>
            </a:pPr>
            <a:endParaRPr lang="th-TH" alt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22F65B88-E6C2-4624-BDC5-D652370AC729}"/>
              </a:ext>
            </a:extLst>
          </p:cNvPr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2885" name="Rectangle 5">
            <a:extLst>
              <a:ext uri="{FF2B5EF4-FFF2-40B4-BE49-F238E27FC236}">
                <a16:creationId xmlns:a16="http://schemas.microsoft.com/office/drawing/2014/main" id="{B31C2FCF-1B56-4365-9A44-75C679B357B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122886" name="Rectangle 6">
            <a:extLst>
              <a:ext uri="{FF2B5EF4-FFF2-40B4-BE49-F238E27FC236}">
                <a16:creationId xmlns:a16="http://schemas.microsoft.com/office/drawing/2014/main" id="{D50947F8-2F85-427C-8B88-DACF5A1EA06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+mn-ea"/>
                <a:cs typeface="Angsana New" pitchFamily="18" charset="-34"/>
              </a:defRPr>
            </a:lvl1pPr>
          </a:lstStyle>
          <a:p>
            <a:pPr>
              <a:defRPr/>
            </a:pPr>
            <a:endParaRPr lang="th-TH" altLang="en-US"/>
          </a:p>
        </p:txBody>
      </p:sp>
      <p:sp>
        <p:nvSpPr>
          <p:cNvPr id="122887" name="Rectangle 7">
            <a:extLst>
              <a:ext uri="{FF2B5EF4-FFF2-40B4-BE49-F238E27FC236}">
                <a16:creationId xmlns:a16="http://schemas.microsoft.com/office/drawing/2014/main" id="{F5554561-37AF-4A0F-93AA-06AE257839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18E16C4D-EEDB-4443-9DE0-C89A88E55ACE}" type="slidenum">
              <a:rPr lang="en-US" altLang="en-US"/>
              <a:pPr/>
              <a:t>‹#›</a:t>
            </a:fld>
            <a:endParaRPr lang="th-TH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Angsana New" pitchFamily="18" charset="-120"/>
        <a:cs typeface="Angsana New" pitchFamily="18" charset="-34"/>
      </a:defRPr>
    </a:lvl1pPr>
    <a:lvl2pPr marL="457200"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Angsana New" pitchFamily="18" charset="-120"/>
        <a:cs typeface="Angsana New" pitchFamily="18" charset="-34"/>
      </a:defRPr>
    </a:lvl2pPr>
    <a:lvl3pPr marL="914400"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Angsana New" pitchFamily="18" charset="-120"/>
        <a:cs typeface="Angsana New" pitchFamily="18" charset="-34"/>
      </a:defRPr>
    </a:lvl3pPr>
    <a:lvl4pPr marL="1371600"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Angsana New" pitchFamily="18" charset="-120"/>
        <a:cs typeface="Angsana New" pitchFamily="18" charset="-34"/>
      </a:defRPr>
    </a:lvl4pPr>
    <a:lvl5pPr marL="1828800"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Angsana New" pitchFamily="18" charset="-120"/>
        <a:cs typeface="Angsana New" pitchFamily="18" charset="-34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3F954E84-B121-4340-9BEA-CBB7A2DDED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fld id="{DEAF8557-38E2-4C38-B364-3611974D27DF}" type="slidenum">
              <a:rPr lang="en-US" altLang="en-US" sz="1200"/>
              <a:pPr/>
              <a:t>7</a:t>
            </a:fld>
            <a:endParaRPr lang="th-TH" altLang="en-US" sz="1200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87EF6D41-3A39-4C17-A7C1-A5C7F0F1B67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37E535B9-7912-43B9-8B47-C2FAECAD27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ea typeface="Angsana New" panose="02020603050405020304" pitchFamily="18" charset="-34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1524F5D3-794E-4394-AC8F-997151CCE6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fld id="{C610356C-C51E-43FD-8B2B-86E582E334FB}" type="slidenum">
              <a:rPr lang="en-US" altLang="en-US" sz="1200"/>
              <a:pPr/>
              <a:t>15</a:t>
            </a:fld>
            <a:endParaRPr lang="th-TH" altLang="en-US" sz="1200"/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918A52EF-806F-457A-95DF-12B28C6CE85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BC08589A-09AB-4FD4-849B-AD41AA4902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ea typeface="Angsana New" panose="02020603050405020304" pitchFamily="18" charset="-34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0D26B60-4BE9-4784-B43B-2019BE74B94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3B35B15-8F92-443E-8826-3F5050CC1AA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98C4813-50A8-4562-874A-6755E5F10E6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03C085-B6E8-4247-A6E0-B6A4E0FB70A4}" type="slidenum">
              <a:rPr lang="en-US" altLang="en-US"/>
              <a:pPr/>
              <a:t>‹#›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3084174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3B4B3C2-BCE1-4381-8386-F6068323513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BA8FB52-A7CC-4FE1-BA48-AB7CB11B09E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DCCBE8D-F50A-48F6-9B24-1499EE8186C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420CAC-F90F-4A3A-9BC6-AA3C315A8FD0}" type="slidenum">
              <a:rPr lang="en-US" altLang="en-US"/>
              <a:pPr/>
              <a:t>‹#›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3038435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B3007EF-CACD-4340-9302-9108E5985A1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AE924E1-68FF-4630-8091-CCC466EEFE5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3D90802-5635-4FCC-BF1C-0CC365CD73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30F4AC-397C-4893-BA8A-083CD4709790}" type="slidenum">
              <a:rPr lang="en-US" altLang="en-US"/>
              <a:pPr/>
              <a:t>‹#›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3300350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76700CC-7DB9-416C-9506-8DBC20FAC4F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5AB161E8-789D-4819-ACD4-21ED5D32CAB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F8B71796-5A5D-45C1-82AD-24113640093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10D3969-DA4C-42CF-A982-16A252269DB1}" type="slidenum">
              <a:rPr lang="en-US" altLang="en-US"/>
              <a:pPr/>
              <a:t>‹#›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578392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D4436FB-60CA-46F0-A621-7065F6E9D6A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F8A308D-2B41-42F6-9A2E-8C1C654736D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CD51580-C739-49F3-9110-7A8299FE44A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11EBEE-DFCC-4B78-8590-66C2AB07BC3E}" type="slidenum">
              <a:rPr lang="en-US" altLang="en-US"/>
              <a:pPr/>
              <a:t>‹#›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105625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8EA920A-225E-4DA6-931B-37999998E32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EAD2CF6-9DC5-4E1F-9F40-187670344C4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2119E97-8BE1-49D9-AE4F-8F6DE800741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D9842C-4D4B-447B-B029-4DB41EC96A9E}" type="slidenum">
              <a:rPr lang="en-US" altLang="en-US"/>
              <a:pPr/>
              <a:t>‹#›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2622845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4F72DF-DEA0-4622-B649-9CB474334D8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A8F51E-1582-41EA-AA57-44FEC13D6B3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B3E92A-CCC0-46A5-9A3A-6F4583D8DFE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76495C-4D7B-473E-A304-54AB54F513E8}" type="slidenum">
              <a:rPr lang="en-US" altLang="en-US"/>
              <a:pPr/>
              <a:t>‹#›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1391298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3B0867A-B5AB-442F-A6AE-C7CF46DC208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EAEF5D2-BAB5-4932-8933-6F50B82BEA4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075C35F-8E63-4F5C-9FA9-C7549F035C3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8C3798-C743-4150-A0A1-06A84C146DFE}" type="slidenum">
              <a:rPr lang="en-US" altLang="en-US"/>
              <a:pPr/>
              <a:t>‹#›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2802505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FD79EC9-E9E5-4743-BAC0-A026A2BB46E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90FBB37-011F-4D79-8605-91AFE58A4BF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05BBA6A-1723-43CE-BAE6-2591AF75063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EF2480-213E-4C77-8335-E6A2128A2E09}" type="slidenum">
              <a:rPr lang="en-US" altLang="en-US"/>
              <a:pPr/>
              <a:t>‹#›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3592277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94B84025-CAB8-403C-A1C1-66DA01F41C9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7B6C3D71-DC0E-4847-A001-AF0C7900869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20AECD-9F88-4D6C-9FF1-7E6895095E5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3F83A8-5B7E-44BC-B878-EE8B519BB703}" type="slidenum">
              <a:rPr lang="en-US" altLang="en-US"/>
              <a:pPr/>
              <a:t>‹#›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3955573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7FC18E-6D0E-4E6B-A201-E6EB6EABFDF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C9E5CF-296C-46D8-8A19-C4A04F81843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55D6CB-4B7A-417A-96B0-917729900A1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ED4F87-A5C4-4482-9D36-C8B65A4B684E}" type="slidenum">
              <a:rPr lang="en-US" altLang="en-US"/>
              <a:pPr/>
              <a:t>‹#›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2515792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C961A5-ADF6-4A08-8362-EA856C25864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F69492-0573-4F0D-8B3C-8C24AFBBA3C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7731D1-8F81-4007-B994-B7F97E679B9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1BBE61-9659-41EA-B529-AFBBC628BE57}" type="slidenum">
              <a:rPr lang="en-US" altLang="en-US"/>
              <a:pPr/>
              <a:t>‹#›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1587536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0F4E7FEA-DEF4-4B04-9EA9-4984DAAD8A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h-TH" altLang="en-US"/>
              <a:t>คลิกเพื่อแก้ไขลักษณะต้นแบบชื่อเรื่อง</a:t>
            </a:r>
            <a:endParaRPr lang="en-US" altLang="en-US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C7888AD2-69C2-4C19-BBB6-2DC8EB8BA5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h-TH" altLang="en-US"/>
              <a:t>คลิกเพื่อแก้ไขลักษณะของข้อความต้นแบบ</a:t>
            </a:r>
            <a:endParaRPr lang="en-US" altLang="en-US"/>
          </a:p>
          <a:p>
            <a:pPr lvl="1"/>
            <a:r>
              <a:rPr lang="th-TH" altLang="en-US"/>
              <a:t>ระดับที่สอง</a:t>
            </a:r>
            <a:endParaRPr lang="en-US" altLang="en-US"/>
          </a:p>
          <a:p>
            <a:pPr lvl="2"/>
            <a:r>
              <a:rPr lang="th-TH" altLang="en-US"/>
              <a:t>ระดับที่สาม</a:t>
            </a:r>
            <a:endParaRPr lang="en-US" altLang="en-US"/>
          </a:p>
          <a:p>
            <a:pPr lvl="3"/>
            <a:r>
              <a:rPr lang="th-TH" altLang="en-US"/>
              <a:t>ระดับที่สี่</a:t>
            </a:r>
            <a:endParaRPr lang="en-US" altLang="en-US"/>
          </a:p>
          <a:p>
            <a:pPr lvl="4"/>
            <a:r>
              <a:rPr lang="th-TH" altLang="en-US"/>
              <a:t>ระดับที่ห้า</a:t>
            </a:r>
            <a:endParaRPr lang="en-US" altLang="en-US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C894DBDE-E65F-481A-880C-3132E03484E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a typeface="+mn-ea"/>
                <a:cs typeface="Angsana New" pitchFamily="18" charset="-34"/>
              </a:defRPr>
            </a:lvl1pPr>
          </a:lstStyle>
          <a:p>
            <a:pPr>
              <a:defRPr/>
            </a:pPr>
            <a:endParaRPr lang="th-TH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A6BCC4A-9F07-4E78-9998-5EAA3565463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a typeface="+mn-ea"/>
                <a:cs typeface="Angsana New" pitchFamily="18" charset="-34"/>
              </a:defRPr>
            </a:lvl1pPr>
          </a:lstStyle>
          <a:p>
            <a:pPr>
              <a:defRPr/>
            </a:pPr>
            <a:endParaRPr lang="th-TH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2783B7F2-9F3F-41E8-9008-F1339E104BC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896A29C6-196C-406F-B850-038513882EE9}" type="slidenum">
              <a:rPr lang="en-US" altLang="en-US"/>
              <a:pPr/>
              <a:t>‹#›</a:t>
            </a:fld>
            <a:endParaRPr lang="th-TH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Angsana New" pitchFamily="18" charset="-12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Angsana New" pitchFamily="18" charset="-120"/>
          <a:cs typeface="Angsana New" pitchFamily="18" charset="-34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Angsana New" pitchFamily="18" charset="-120"/>
          <a:cs typeface="Angsana New" pitchFamily="18" charset="-34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Angsana New" pitchFamily="18" charset="-120"/>
          <a:cs typeface="Angsana New" pitchFamily="18" charset="-34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Angsana New" pitchFamily="18" charset="-120"/>
          <a:cs typeface="Angsana New" pitchFamily="18" charset="-34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Angsana New" pitchFamily="18" charset="-34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Angsana New" pitchFamily="18" charset="-34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Angsana New" pitchFamily="18" charset="-34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Angsana New" pitchFamily="18" charset="-34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Angsana New" pitchFamily="18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Angsana New" pitchFamily="18" charset="-12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Angsana New" pitchFamily="18" charset="-12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Angsana New" pitchFamily="18" charset="-12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Angsana New" pitchFamily="18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0.png"/><Relationship Id="rId4" Type="http://schemas.openxmlformats.org/officeDocument/2006/relationships/oleObject" Target="../embeddings/oleObject2.bin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6.png"/><Relationship Id="rId5" Type="http://schemas.openxmlformats.org/officeDocument/2006/relationships/oleObject" Target="../embeddings/oleObject4.bin"/><Relationship Id="rId4" Type="http://schemas.openxmlformats.org/officeDocument/2006/relationships/image" Target="../media/image45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8.png"/><Relationship Id="rId5" Type="http://schemas.openxmlformats.org/officeDocument/2006/relationships/oleObject" Target="../embeddings/oleObject6.bin"/><Relationship Id="rId4" Type="http://schemas.openxmlformats.org/officeDocument/2006/relationships/image" Target="../media/image47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1.png"/><Relationship Id="rId5" Type="http://schemas.openxmlformats.org/officeDocument/2006/relationships/oleObject" Target="../embeddings/oleObject9.bin"/><Relationship Id="rId4" Type="http://schemas.openxmlformats.org/officeDocument/2006/relationships/image" Target="../media/image5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4.png"/><Relationship Id="rId5" Type="http://schemas.openxmlformats.org/officeDocument/2006/relationships/oleObject" Target="../embeddings/oleObject12.bin"/><Relationship Id="rId4" Type="http://schemas.openxmlformats.org/officeDocument/2006/relationships/image" Target="../media/image5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7.png"/><Relationship Id="rId5" Type="http://schemas.openxmlformats.org/officeDocument/2006/relationships/oleObject" Target="../embeddings/oleObject15.bin"/><Relationship Id="rId4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9.png"/><Relationship Id="rId5" Type="http://schemas.openxmlformats.org/officeDocument/2006/relationships/oleObject" Target="../embeddings/oleObject17.bin"/><Relationship Id="rId4" Type="http://schemas.openxmlformats.org/officeDocument/2006/relationships/image" Target="../media/image5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3B1EC61A-FFF7-4F1E-8D65-BAFDE1718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844550"/>
            <a:ext cx="7807325" cy="299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6000" b="1">
                <a:solidFill>
                  <a:srgbClr val="FF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Chapter 1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endParaRPr lang="en-US" altLang="en-US" sz="2000" b="1">
              <a:solidFill>
                <a:srgbClr val="FF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6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 of an Engineering Drawing</a:t>
            </a:r>
          </a:p>
        </p:txBody>
      </p:sp>
      <p:pic>
        <p:nvPicPr>
          <p:cNvPr id="3075" name="Picture 6" descr="pic_draftman">
            <a:extLst>
              <a:ext uri="{FF2B5EF4-FFF2-40B4-BE49-F238E27FC236}">
                <a16:creationId xmlns:a16="http://schemas.microsoft.com/office/drawing/2014/main" id="{1A1D8992-71D9-4DD1-841D-DB2921860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263" y="4251325"/>
            <a:ext cx="3486150" cy="261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3" descr="DraftmanLamps">
            <a:extLst>
              <a:ext uri="{FF2B5EF4-FFF2-40B4-BE49-F238E27FC236}">
                <a16:creationId xmlns:a16="http://schemas.microsoft.com/office/drawing/2014/main" id="{76E28843-A73E-4667-B6CD-82D79083F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8000"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752600"/>
            <a:ext cx="4191000" cy="509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Rectangle 2">
            <a:extLst>
              <a:ext uri="{FF2B5EF4-FFF2-40B4-BE49-F238E27FC236}">
                <a16:creationId xmlns:a16="http://schemas.microsoft.com/office/drawing/2014/main" id="{40326415-A296-4554-B131-CBF638A6D4A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11150" y="488950"/>
            <a:ext cx="5522913" cy="2309813"/>
          </a:xfrm>
        </p:spPr>
        <p:txBody>
          <a:bodyPr anchor="ctr"/>
          <a:lstStyle/>
          <a:p>
            <a:pPr algn="l" eaLnBrk="1" hangingPunct="1"/>
            <a:r>
              <a:rPr lang="en-US" altLang="en-US" sz="6400" b="1">
                <a:solidFill>
                  <a:schemeClr val="accent2"/>
                </a:solidFill>
                <a:latin typeface="Arial" panose="020B0604020202020204" pitchFamily="34" charset="0"/>
                <a:ea typeface="Angsana New" panose="02020603050405020304" pitchFamily="18" charset="-34"/>
                <a:cs typeface="Arial" panose="020B0604020202020204" pitchFamily="34" charset="0"/>
              </a:rPr>
              <a:t>Engineering Drawing</a:t>
            </a:r>
          </a:p>
        </p:txBody>
      </p:sp>
    </p:spTree>
  </p:cSld>
  <p:clrMapOvr>
    <a:masterClrMapping/>
  </p:clrMapOvr>
  <p:transition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42" name="Group 102">
            <a:extLst>
              <a:ext uri="{FF2B5EF4-FFF2-40B4-BE49-F238E27FC236}">
                <a16:creationId xmlns:a16="http://schemas.microsoft.com/office/drawing/2014/main" id="{BD7FA359-6E05-49D0-8961-E6CD46DD1554}"/>
              </a:ext>
            </a:extLst>
          </p:cNvPr>
          <p:cNvGrpSpPr>
            <a:grpSpLocks/>
          </p:cNvGrpSpPr>
          <p:nvPr/>
        </p:nvGrpSpPr>
        <p:grpSpPr bwMode="auto">
          <a:xfrm>
            <a:off x="4132263" y="2968625"/>
            <a:ext cx="4738687" cy="3633788"/>
            <a:chOff x="2603" y="1870"/>
            <a:chExt cx="2985" cy="2289"/>
          </a:xfrm>
        </p:grpSpPr>
        <p:sp>
          <p:nvSpPr>
            <p:cNvPr id="14411" name="Rectangle 18">
              <a:extLst>
                <a:ext uri="{FF2B5EF4-FFF2-40B4-BE49-F238E27FC236}">
                  <a16:creationId xmlns:a16="http://schemas.microsoft.com/office/drawing/2014/main" id="{9137416D-5BE0-4E04-BDE0-E169AB7C0D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3" y="1870"/>
              <a:ext cx="2985" cy="22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14412" name="Rectangle 19">
              <a:extLst>
                <a:ext uri="{FF2B5EF4-FFF2-40B4-BE49-F238E27FC236}">
                  <a16:creationId xmlns:a16="http://schemas.microsoft.com/office/drawing/2014/main" id="{279EC4D0-7668-447D-8B3F-75DF933BAE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7" y="1952"/>
              <a:ext cx="2833" cy="212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14413" name="Rectangle 21">
              <a:extLst>
                <a:ext uri="{FF2B5EF4-FFF2-40B4-BE49-F238E27FC236}">
                  <a16:creationId xmlns:a16="http://schemas.microsoft.com/office/drawing/2014/main" id="{CC3A9F38-A3EA-4ED8-B55A-051849E3D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7" y="3784"/>
              <a:ext cx="853" cy="29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14414" name="Rectangle 22">
              <a:extLst>
                <a:ext uri="{FF2B5EF4-FFF2-40B4-BE49-F238E27FC236}">
                  <a16:creationId xmlns:a16="http://schemas.microsoft.com/office/drawing/2014/main" id="{1A98C825-50A3-4DE7-B76A-6AB3175162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" y="3927"/>
              <a:ext cx="853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sp>
        <p:nvSpPr>
          <p:cNvPr id="112667" name="Rectangle 27">
            <a:extLst>
              <a:ext uri="{FF2B5EF4-FFF2-40B4-BE49-F238E27FC236}">
                <a16:creationId xmlns:a16="http://schemas.microsoft.com/office/drawing/2014/main" id="{546C315B-E9C4-4E80-9075-AA35FEEA4A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" y="1169988"/>
            <a:ext cx="8834438" cy="1389062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9B61F6BF-6B57-4449-AED3-4C364BF00F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650" y="301625"/>
            <a:ext cx="82819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Elements of Engineering Drawing</a:t>
            </a:r>
          </a:p>
        </p:txBody>
      </p:sp>
      <p:sp>
        <p:nvSpPr>
          <p:cNvPr id="112644" name="Text Box 4">
            <a:extLst>
              <a:ext uri="{FF2B5EF4-FFF2-40B4-BE49-F238E27FC236}">
                <a16:creationId xmlns:a16="http://schemas.microsoft.com/office/drawing/2014/main" id="{FEA57F7B-FB97-4A9D-B66B-17BDA60B3E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200" y="1209675"/>
            <a:ext cx="8713788" cy="120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40000"/>
              </a:lnSpc>
              <a:defRPr/>
            </a:pPr>
            <a:r>
              <a:rPr lang="en-US" altLang="en-US" sz="26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Engineering drawing are made up of  </a:t>
            </a:r>
            <a:r>
              <a:rPr lang="en-US" altLang="en-US" sz="2600" b="1" i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graphics  language</a:t>
            </a:r>
          </a:p>
          <a:p>
            <a:pPr eaLnBrk="1" hangingPunct="1">
              <a:lnSpc>
                <a:spcPct val="140000"/>
              </a:lnSpc>
              <a:defRPr/>
            </a:pPr>
            <a:r>
              <a:rPr lang="en-US" altLang="en-US" sz="26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and  </a:t>
            </a:r>
            <a:r>
              <a:rPr lang="en-US" altLang="en-US" sz="2600" b="1" i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word  language</a:t>
            </a:r>
            <a:r>
              <a:rPr lang="en-US" altLang="en-US" sz="26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12660" name="Picture 20">
            <a:extLst>
              <a:ext uri="{FF2B5EF4-FFF2-40B4-BE49-F238E27FC236}">
                <a16:creationId xmlns:a16="http://schemas.microsoft.com/office/drawing/2014/main" id="{8276B2F7-9C0C-4A19-B028-46DFAB2A5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3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325" y="3249613"/>
            <a:ext cx="3171825" cy="292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2664" name="Group 24">
            <a:extLst>
              <a:ext uri="{FF2B5EF4-FFF2-40B4-BE49-F238E27FC236}">
                <a16:creationId xmlns:a16="http://schemas.microsoft.com/office/drawing/2014/main" id="{8010CCE2-8ADF-42FF-AACD-DF6EB23E3584}"/>
              </a:ext>
            </a:extLst>
          </p:cNvPr>
          <p:cNvGrpSpPr>
            <a:grpSpLocks/>
          </p:cNvGrpSpPr>
          <p:nvPr/>
        </p:nvGrpSpPr>
        <p:grpSpPr bwMode="auto">
          <a:xfrm>
            <a:off x="160338" y="3429000"/>
            <a:ext cx="3735387" cy="1949450"/>
            <a:chOff x="101" y="2160"/>
            <a:chExt cx="2353" cy="1228"/>
          </a:xfrm>
        </p:grpSpPr>
        <p:pic>
          <p:nvPicPr>
            <p:cNvPr id="14409" name="Picture 17">
              <a:extLst>
                <a:ext uri="{FF2B5EF4-FFF2-40B4-BE49-F238E27FC236}">
                  <a16:creationId xmlns:a16="http://schemas.microsoft.com/office/drawing/2014/main" id="{05881250-1334-4364-B9BB-A9E484E376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18000" contrast="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" y="2160"/>
              <a:ext cx="1629" cy="12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410" name="AutoShape 23">
              <a:extLst>
                <a:ext uri="{FF2B5EF4-FFF2-40B4-BE49-F238E27FC236}">
                  <a16:creationId xmlns:a16="http://schemas.microsoft.com/office/drawing/2014/main" id="{D9ED47DF-C678-45CB-BC71-D3CF601C2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3" y="2686"/>
              <a:ext cx="621" cy="396"/>
            </a:xfrm>
            <a:prstGeom prst="rightArrow">
              <a:avLst>
                <a:gd name="adj1" fmla="val 61620"/>
                <a:gd name="adj2" fmla="val 46719"/>
              </a:avLst>
            </a:prstGeom>
            <a:gradFill rotWithShape="1">
              <a:gsLst>
                <a:gs pos="0">
                  <a:srgbClr val="9EC5D8"/>
                </a:gs>
                <a:gs pos="100000">
                  <a:srgbClr val="006699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grpSp>
        <p:nvGrpSpPr>
          <p:cNvPr id="112739" name="Group 99">
            <a:extLst>
              <a:ext uri="{FF2B5EF4-FFF2-40B4-BE49-F238E27FC236}">
                <a16:creationId xmlns:a16="http://schemas.microsoft.com/office/drawing/2014/main" id="{E54CB0D0-0BBA-40B7-941D-518DB1F30624}"/>
              </a:ext>
            </a:extLst>
          </p:cNvPr>
          <p:cNvGrpSpPr>
            <a:grpSpLocks/>
          </p:cNvGrpSpPr>
          <p:nvPr/>
        </p:nvGrpSpPr>
        <p:grpSpPr bwMode="auto">
          <a:xfrm>
            <a:off x="192088" y="2765425"/>
            <a:ext cx="3835400" cy="3965575"/>
            <a:chOff x="121" y="1742"/>
            <a:chExt cx="2416" cy="2498"/>
          </a:xfrm>
        </p:grpSpPr>
        <p:sp>
          <p:nvSpPr>
            <p:cNvPr id="14405" name="Rectangle 25">
              <a:extLst>
                <a:ext uri="{FF2B5EF4-FFF2-40B4-BE49-F238E27FC236}">
                  <a16:creationId xmlns:a16="http://schemas.microsoft.com/office/drawing/2014/main" id="{59659ABB-63ED-48F9-93C8-45591BD01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" y="1742"/>
              <a:ext cx="2416" cy="2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grpSp>
          <p:nvGrpSpPr>
            <p:cNvPr id="14406" name="Group 98">
              <a:extLst>
                <a:ext uri="{FF2B5EF4-FFF2-40B4-BE49-F238E27FC236}">
                  <a16:creationId xmlns:a16="http://schemas.microsoft.com/office/drawing/2014/main" id="{43A0A821-2935-45CD-AB88-E94B1B11D6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2" y="1803"/>
              <a:ext cx="1487" cy="1040"/>
              <a:chOff x="472" y="1803"/>
              <a:chExt cx="1487" cy="1040"/>
            </a:xfrm>
          </p:grpSpPr>
          <p:sp>
            <p:nvSpPr>
              <p:cNvPr id="14407" name="Rectangle 28">
                <a:extLst>
                  <a:ext uri="{FF2B5EF4-FFF2-40B4-BE49-F238E27FC236}">
                    <a16:creationId xmlns:a16="http://schemas.microsoft.com/office/drawing/2014/main" id="{7868BEE2-7C21-4B19-89B0-202C22821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" y="1803"/>
                <a:ext cx="1030" cy="55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600" b="1" i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Graphics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600" b="1" i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language</a:t>
                </a:r>
              </a:p>
            </p:txBody>
          </p:sp>
          <p:sp>
            <p:nvSpPr>
              <p:cNvPr id="14408" name="Text Box 30">
                <a:extLst>
                  <a:ext uri="{FF2B5EF4-FFF2-40B4-BE49-F238E27FC236}">
                    <a16:creationId xmlns:a16="http://schemas.microsoft.com/office/drawing/2014/main" id="{EEB10964-E9A0-4514-B6F4-90D8C59590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2" y="2363"/>
                <a:ext cx="1487" cy="4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200">
                    <a:latin typeface="Arial" panose="020B0604020202020204" pitchFamily="34" charset="0"/>
                    <a:cs typeface="Arial" panose="020B0604020202020204" pitchFamily="34" charset="0"/>
                  </a:rPr>
                  <a:t>Describe a shape</a:t>
                </a:r>
                <a:br>
                  <a:rPr lang="en-US" altLang="en-US" sz="220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en-US" sz="2200">
                    <a:latin typeface="Arial" panose="020B0604020202020204" pitchFamily="34" charset="0"/>
                    <a:cs typeface="Arial" panose="020B0604020202020204" pitchFamily="34" charset="0"/>
                  </a:rPr>
                  <a:t>(mainly).</a:t>
                </a:r>
              </a:p>
            </p:txBody>
          </p:sp>
        </p:grpSp>
      </p:grpSp>
      <p:grpSp>
        <p:nvGrpSpPr>
          <p:cNvPr id="112737" name="Group 97">
            <a:extLst>
              <a:ext uri="{FF2B5EF4-FFF2-40B4-BE49-F238E27FC236}">
                <a16:creationId xmlns:a16="http://schemas.microsoft.com/office/drawing/2014/main" id="{D4138405-79F0-438A-B7D7-0AD743B735AA}"/>
              </a:ext>
            </a:extLst>
          </p:cNvPr>
          <p:cNvGrpSpPr>
            <a:grpSpLocks/>
          </p:cNvGrpSpPr>
          <p:nvPr/>
        </p:nvGrpSpPr>
        <p:grpSpPr bwMode="auto">
          <a:xfrm>
            <a:off x="215900" y="4884738"/>
            <a:ext cx="3681413" cy="1717675"/>
            <a:chOff x="136" y="3077"/>
            <a:chExt cx="2319" cy="1082"/>
          </a:xfrm>
        </p:grpSpPr>
        <p:sp>
          <p:nvSpPr>
            <p:cNvPr id="14403" name="Rectangle 29">
              <a:extLst>
                <a:ext uri="{FF2B5EF4-FFF2-40B4-BE49-F238E27FC236}">
                  <a16:creationId xmlns:a16="http://schemas.microsoft.com/office/drawing/2014/main" id="{854FC841-9E5E-4613-BF6D-C70A6468F3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" y="3077"/>
              <a:ext cx="1030" cy="5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600" b="1" i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Word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600" b="1" i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language</a:t>
              </a:r>
            </a:p>
          </p:txBody>
        </p:sp>
        <p:sp>
          <p:nvSpPr>
            <p:cNvPr id="14404" name="Text Box 31">
              <a:extLst>
                <a:ext uri="{FF2B5EF4-FFF2-40B4-BE49-F238E27FC236}">
                  <a16:creationId xmlns:a16="http://schemas.microsoft.com/office/drawing/2014/main" id="{61C1CB7B-3283-4231-8B3F-A703E91AB5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" y="3679"/>
              <a:ext cx="2319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200">
                  <a:latin typeface="Arial" panose="020B0604020202020204" pitchFamily="34" charset="0"/>
                  <a:cs typeface="Arial" panose="020B0604020202020204" pitchFamily="34" charset="0"/>
                </a:rPr>
                <a:t>Describe size, location and</a:t>
              </a:r>
              <a:br>
                <a:rPr lang="en-US" altLang="en-US" sz="220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en-US" sz="2200">
                  <a:latin typeface="Arial" panose="020B0604020202020204" pitchFamily="34" charset="0"/>
                  <a:cs typeface="Arial" panose="020B0604020202020204" pitchFamily="34" charset="0"/>
                </a:rPr>
                <a:t>specification of the object.</a:t>
              </a:r>
            </a:p>
          </p:txBody>
        </p:sp>
      </p:grpSp>
      <p:grpSp>
        <p:nvGrpSpPr>
          <p:cNvPr id="112741" name="Group 101">
            <a:extLst>
              <a:ext uri="{FF2B5EF4-FFF2-40B4-BE49-F238E27FC236}">
                <a16:creationId xmlns:a16="http://schemas.microsoft.com/office/drawing/2014/main" id="{4C12ACE2-7298-4308-9AEB-D6AC28C62DB4}"/>
              </a:ext>
            </a:extLst>
          </p:cNvPr>
          <p:cNvGrpSpPr>
            <a:grpSpLocks/>
          </p:cNvGrpSpPr>
          <p:nvPr/>
        </p:nvGrpSpPr>
        <p:grpSpPr bwMode="auto">
          <a:xfrm>
            <a:off x="4386263" y="3230563"/>
            <a:ext cx="2527300" cy="2725737"/>
            <a:chOff x="2763" y="2035"/>
            <a:chExt cx="1592" cy="1717"/>
          </a:xfrm>
        </p:grpSpPr>
        <p:sp>
          <p:nvSpPr>
            <p:cNvPr id="14400" name="Oval 33">
              <a:extLst>
                <a:ext uri="{FF2B5EF4-FFF2-40B4-BE49-F238E27FC236}">
                  <a16:creationId xmlns:a16="http://schemas.microsoft.com/office/drawing/2014/main" id="{759EA0D7-F90E-429D-B557-C6BF8DF27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9" y="2035"/>
              <a:ext cx="845" cy="30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14401" name="Oval 34">
              <a:extLst>
                <a:ext uri="{FF2B5EF4-FFF2-40B4-BE49-F238E27FC236}">
                  <a16:creationId xmlns:a16="http://schemas.microsoft.com/office/drawing/2014/main" id="{37917C36-506F-441B-B26B-4DB310DC07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7" y="3092"/>
              <a:ext cx="418" cy="425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14402" name="Oval 35">
              <a:extLst>
                <a:ext uri="{FF2B5EF4-FFF2-40B4-BE49-F238E27FC236}">
                  <a16:creationId xmlns:a16="http://schemas.microsoft.com/office/drawing/2014/main" id="{D9363F56-F8E0-40F6-8E2E-93BBCC0251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3" y="3521"/>
              <a:ext cx="236" cy="231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grpSp>
        <p:nvGrpSpPr>
          <p:cNvPr id="112740" name="Group 100">
            <a:extLst>
              <a:ext uri="{FF2B5EF4-FFF2-40B4-BE49-F238E27FC236}">
                <a16:creationId xmlns:a16="http://schemas.microsoft.com/office/drawing/2014/main" id="{F584A0C3-36C7-4669-A601-D0A3BE4F2255}"/>
              </a:ext>
            </a:extLst>
          </p:cNvPr>
          <p:cNvGrpSpPr>
            <a:grpSpLocks/>
          </p:cNvGrpSpPr>
          <p:nvPr/>
        </p:nvGrpSpPr>
        <p:grpSpPr bwMode="auto">
          <a:xfrm>
            <a:off x="4822825" y="3825875"/>
            <a:ext cx="2028825" cy="2087563"/>
            <a:chOff x="3038" y="2410"/>
            <a:chExt cx="1278" cy="1315"/>
          </a:xfrm>
        </p:grpSpPr>
        <p:grpSp>
          <p:nvGrpSpPr>
            <p:cNvPr id="14348" name="Group 96">
              <a:extLst>
                <a:ext uri="{FF2B5EF4-FFF2-40B4-BE49-F238E27FC236}">
                  <a16:creationId xmlns:a16="http://schemas.microsoft.com/office/drawing/2014/main" id="{1E3C4EF9-3FC9-4B6C-B8EC-5E27ED6E6E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39" y="2410"/>
              <a:ext cx="1274" cy="520"/>
              <a:chOff x="3039" y="2410"/>
              <a:chExt cx="1274" cy="520"/>
            </a:xfrm>
          </p:grpSpPr>
          <p:sp>
            <p:nvSpPr>
              <p:cNvPr id="14372" name="Line 36">
                <a:extLst>
                  <a:ext uri="{FF2B5EF4-FFF2-40B4-BE49-F238E27FC236}">
                    <a16:creationId xmlns:a16="http://schemas.microsoft.com/office/drawing/2014/main" id="{9ADA6614-2503-40A1-96CF-0B1211262F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5" y="2415"/>
                <a:ext cx="843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73" name="Oval 37">
                <a:extLst>
                  <a:ext uri="{FF2B5EF4-FFF2-40B4-BE49-F238E27FC236}">
                    <a16:creationId xmlns:a16="http://schemas.microsoft.com/office/drawing/2014/main" id="{3B4486A2-62BD-4736-9520-64F112910C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7" y="2559"/>
                <a:ext cx="159" cy="15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4400"/>
              </a:p>
            </p:txBody>
          </p:sp>
          <p:sp>
            <p:nvSpPr>
              <p:cNvPr id="14374" name="Oval 38">
                <a:extLst>
                  <a:ext uri="{FF2B5EF4-FFF2-40B4-BE49-F238E27FC236}">
                    <a16:creationId xmlns:a16="http://schemas.microsoft.com/office/drawing/2014/main" id="{68193B8C-8C6D-4B15-BBA7-51A2843A85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5" y="2559"/>
                <a:ext cx="159" cy="15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4400"/>
              </a:p>
            </p:txBody>
          </p:sp>
          <p:sp>
            <p:nvSpPr>
              <p:cNvPr id="14375" name="Oval 39">
                <a:extLst>
                  <a:ext uri="{FF2B5EF4-FFF2-40B4-BE49-F238E27FC236}">
                    <a16:creationId xmlns:a16="http://schemas.microsoft.com/office/drawing/2014/main" id="{81CAE7E0-D147-452B-AD2C-77B22C0559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7" y="2559"/>
                <a:ext cx="159" cy="15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4400"/>
              </a:p>
            </p:txBody>
          </p:sp>
          <p:sp>
            <p:nvSpPr>
              <p:cNvPr id="14376" name="Line 40">
                <a:extLst>
                  <a:ext uri="{FF2B5EF4-FFF2-40B4-BE49-F238E27FC236}">
                    <a16:creationId xmlns:a16="http://schemas.microsoft.com/office/drawing/2014/main" id="{60F2217B-1FD9-454A-A782-63C5578A6D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8" y="2850"/>
                <a:ext cx="843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77" name="Arc 41">
                <a:extLst>
                  <a:ext uri="{FF2B5EF4-FFF2-40B4-BE49-F238E27FC236}">
                    <a16:creationId xmlns:a16="http://schemas.microsoft.com/office/drawing/2014/main" id="{66A3C9A3-6E5D-4F30-9160-76BE8703FA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5" y="2416"/>
                <a:ext cx="218" cy="435"/>
              </a:xfrm>
              <a:custGeom>
                <a:avLst/>
                <a:gdLst>
                  <a:gd name="T0" fmla="*/ 0 w 21600"/>
                  <a:gd name="T1" fmla="*/ 0 h 43199"/>
                  <a:gd name="T2" fmla="*/ 0 w 21600"/>
                  <a:gd name="T3" fmla="*/ 0 h 43199"/>
                  <a:gd name="T4" fmla="*/ 0 w 21600"/>
                  <a:gd name="T5" fmla="*/ 0 h 4319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43199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450"/>
                      <a:pt x="12052" y="43087"/>
                      <a:pt x="203" y="43199"/>
                    </a:cubicBezTo>
                  </a:path>
                  <a:path w="21600" h="43199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450"/>
                      <a:pt x="12052" y="43087"/>
                      <a:pt x="203" y="43199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78" name="Arc 42">
                <a:extLst>
                  <a:ext uri="{FF2B5EF4-FFF2-40B4-BE49-F238E27FC236}">
                    <a16:creationId xmlns:a16="http://schemas.microsoft.com/office/drawing/2014/main" id="{F8F054D5-2512-42DE-A0F1-21BB8A27DD4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9" y="2416"/>
                <a:ext cx="218" cy="435"/>
              </a:xfrm>
              <a:custGeom>
                <a:avLst/>
                <a:gdLst>
                  <a:gd name="T0" fmla="*/ 0 w 21600"/>
                  <a:gd name="T1" fmla="*/ 0 h 43199"/>
                  <a:gd name="T2" fmla="*/ 0 w 21600"/>
                  <a:gd name="T3" fmla="*/ 0 h 43199"/>
                  <a:gd name="T4" fmla="*/ 0 w 21600"/>
                  <a:gd name="T5" fmla="*/ 0 h 4319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43199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450"/>
                      <a:pt x="12052" y="43087"/>
                      <a:pt x="203" y="43199"/>
                    </a:cubicBezTo>
                  </a:path>
                  <a:path w="21600" h="43199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450"/>
                      <a:pt x="12052" y="43087"/>
                      <a:pt x="203" y="43199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79" name="Line 43">
                <a:extLst>
                  <a:ext uri="{FF2B5EF4-FFF2-40B4-BE49-F238E27FC236}">
                    <a16:creationId xmlns:a16="http://schemas.microsoft.com/office/drawing/2014/main" id="{6EC785B6-0BB4-455F-954D-2319E65190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3" y="2412"/>
                <a:ext cx="0" cy="44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80" name="Line 44">
                <a:extLst>
                  <a:ext uri="{FF2B5EF4-FFF2-40B4-BE49-F238E27FC236}">
                    <a16:creationId xmlns:a16="http://schemas.microsoft.com/office/drawing/2014/main" id="{F1A8618C-FC7F-4FF4-A9F5-5A56EE9AAA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2" y="2415"/>
                <a:ext cx="0" cy="44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81" name="Freeform 47">
                <a:extLst>
                  <a:ext uri="{FF2B5EF4-FFF2-40B4-BE49-F238E27FC236}">
                    <a16:creationId xmlns:a16="http://schemas.microsoft.com/office/drawing/2014/main" id="{3AE18DFE-39CE-41F1-BE75-23960620A3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0" y="2847"/>
                <a:ext cx="309" cy="78"/>
              </a:xfrm>
              <a:custGeom>
                <a:avLst/>
                <a:gdLst>
                  <a:gd name="T0" fmla="*/ 0 w 309"/>
                  <a:gd name="T1" fmla="*/ 0 h 78"/>
                  <a:gd name="T2" fmla="*/ 0 w 309"/>
                  <a:gd name="T3" fmla="*/ 78 h 78"/>
                  <a:gd name="T4" fmla="*/ 309 w 309"/>
                  <a:gd name="T5" fmla="*/ 78 h 78"/>
                  <a:gd name="T6" fmla="*/ 309 w 309"/>
                  <a:gd name="T7" fmla="*/ 3 h 7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09" h="78">
                    <a:moveTo>
                      <a:pt x="0" y="0"/>
                    </a:moveTo>
                    <a:lnTo>
                      <a:pt x="0" y="78"/>
                    </a:lnTo>
                    <a:lnTo>
                      <a:pt x="309" y="78"/>
                    </a:lnTo>
                    <a:lnTo>
                      <a:pt x="309" y="3"/>
                    </a:ln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382" name="Group 57">
                <a:extLst>
                  <a:ext uri="{FF2B5EF4-FFF2-40B4-BE49-F238E27FC236}">
                    <a16:creationId xmlns:a16="http://schemas.microsoft.com/office/drawing/2014/main" id="{286EA04B-1ED6-4FB0-BD59-115975F83B9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4" y="2412"/>
                <a:ext cx="1" cy="518"/>
                <a:chOff x="3554" y="2412"/>
                <a:chExt cx="1" cy="518"/>
              </a:xfrm>
            </p:grpSpPr>
            <p:sp>
              <p:nvSpPr>
                <p:cNvPr id="14392" name="Line 49">
                  <a:extLst>
                    <a:ext uri="{FF2B5EF4-FFF2-40B4-BE49-F238E27FC236}">
                      <a16:creationId xmlns:a16="http://schemas.microsoft.com/office/drawing/2014/main" id="{CDC31C52-FD90-4D62-9DF8-5101C6ADF7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55" y="2412"/>
                  <a:ext cx="0" cy="57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93" name="Line 50">
                  <a:extLst>
                    <a:ext uri="{FF2B5EF4-FFF2-40B4-BE49-F238E27FC236}">
                      <a16:creationId xmlns:a16="http://schemas.microsoft.com/office/drawing/2014/main" id="{BBA1DB2B-9453-456A-B662-A71BE27E99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55" y="2489"/>
                  <a:ext cx="0" cy="46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94" name="Line 51">
                  <a:extLst>
                    <a:ext uri="{FF2B5EF4-FFF2-40B4-BE49-F238E27FC236}">
                      <a16:creationId xmlns:a16="http://schemas.microsoft.com/office/drawing/2014/main" id="{D623D380-D826-4067-820A-9E4CAEF6806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55" y="2557"/>
                  <a:ext cx="0" cy="46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95" name="Line 52">
                  <a:extLst>
                    <a:ext uri="{FF2B5EF4-FFF2-40B4-BE49-F238E27FC236}">
                      <a16:creationId xmlns:a16="http://schemas.microsoft.com/office/drawing/2014/main" id="{23D2A7D6-0B69-4012-A3C4-9415B529168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55" y="2621"/>
                  <a:ext cx="0" cy="46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96" name="Line 53">
                  <a:extLst>
                    <a:ext uri="{FF2B5EF4-FFF2-40B4-BE49-F238E27FC236}">
                      <a16:creationId xmlns:a16="http://schemas.microsoft.com/office/drawing/2014/main" id="{20CFC055-858B-4277-BC22-C0AA2E0EC79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55" y="2692"/>
                  <a:ext cx="0" cy="46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97" name="Line 54">
                  <a:extLst>
                    <a:ext uri="{FF2B5EF4-FFF2-40B4-BE49-F238E27FC236}">
                      <a16:creationId xmlns:a16="http://schemas.microsoft.com/office/drawing/2014/main" id="{85C4CFA2-5A39-4BFA-A05F-2673B00E47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55" y="2760"/>
                  <a:ext cx="0" cy="46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98" name="Line 55">
                  <a:extLst>
                    <a:ext uri="{FF2B5EF4-FFF2-40B4-BE49-F238E27FC236}">
                      <a16:creationId xmlns:a16="http://schemas.microsoft.com/office/drawing/2014/main" id="{B6A378BD-F8D3-496F-8A10-17CA68054D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55" y="2824"/>
                  <a:ext cx="0" cy="46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99" name="Line 56">
                  <a:extLst>
                    <a:ext uri="{FF2B5EF4-FFF2-40B4-BE49-F238E27FC236}">
                      <a16:creationId xmlns:a16="http://schemas.microsoft.com/office/drawing/2014/main" id="{A3AC525C-0134-4915-8EC5-49B0387DD3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54" y="2893"/>
                  <a:ext cx="0" cy="37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383" name="Group 58">
                <a:extLst>
                  <a:ext uri="{FF2B5EF4-FFF2-40B4-BE49-F238E27FC236}">
                    <a16:creationId xmlns:a16="http://schemas.microsoft.com/office/drawing/2014/main" id="{53F9290E-54EA-4CC0-8829-AB397A6D9B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72" y="2410"/>
                <a:ext cx="1" cy="518"/>
                <a:chOff x="3554" y="2412"/>
                <a:chExt cx="1" cy="518"/>
              </a:xfrm>
            </p:grpSpPr>
            <p:sp>
              <p:nvSpPr>
                <p:cNvPr id="14384" name="Line 59">
                  <a:extLst>
                    <a:ext uri="{FF2B5EF4-FFF2-40B4-BE49-F238E27FC236}">
                      <a16:creationId xmlns:a16="http://schemas.microsoft.com/office/drawing/2014/main" id="{4CF747F0-CCDF-4825-9337-4135CF9EC90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55" y="2412"/>
                  <a:ext cx="0" cy="57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85" name="Line 60">
                  <a:extLst>
                    <a:ext uri="{FF2B5EF4-FFF2-40B4-BE49-F238E27FC236}">
                      <a16:creationId xmlns:a16="http://schemas.microsoft.com/office/drawing/2014/main" id="{C7B162E7-2F0E-439D-BE8A-48E9545BB2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55" y="2489"/>
                  <a:ext cx="0" cy="46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86" name="Line 61">
                  <a:extLst>
                    <a:ext uri="{FF2B5EF4-FFF2-40B4-BE49-F238E27FC236}">
                      <a16:creationId xmlns:a16="http://schemas.microsoft.com/office/drawing/2014/main" id="{B02020A3-4F79-49A4-87D8-9C81377C459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55" y="2557"/>
                  <a:ext cx="0" cy="46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87" name="Line 62">
                  <a:extLst>
                    <a:ext uri="{FF2B5EF4-FFF2-40B4-BE49-F238E27FC236}">
                      <a16:creationId xmlns:a16="http://schemas.microsoft.com/office/drawing/2014/main" id="{EE0FF216-28D6-4523-9B49-E5F93CF4452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55" y="2621"/>
                  <a:ext cx="0" cy="46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88" name="Line 63">
                  <a:extLst>
                    <a:ext uri="{FF2B5EF4-FFF2-40B4-BE49-F238E27FC236}">
                      <a16:creationId xmlns:a16="http://schemas.microsoft.com/office/drawing/2014/main" id="{8AB55641-83B5-49CB-A90F-3EFA9CBFDF5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55" y="2692"/>
                  <a:ext cx="0" cy="46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89" name="Line 64">
                  <a:extLst>
                    <a:ext uri="{FF2B5EF4-FFF2-40B4-BE49-F238E27FC236}">
                      <a16:creationId xmlns:a16="http://schemas.microsoft.com/office/drawing/2014/main" id="{EC42BE84-1882-449B-A30E-552E5842F93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55" y="2760"/>
                  <a:ext cx="0" cy="46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90" name="Line 65">
                  <a:extLst>
                    <a:ext uri="{FF2B5EF4-FFF2-40B4-BE49-F238E27FC236}">
                      <a16:creationId xmlns:a16="http://schemas.microsoft.com/office/drawing/2014/main" id="{B07DDE5F-E404-4B5B-AF30-F57F79D8B1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55" y="2824"/>
                  <a:ext cx="0" cy="46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91" name="Line 66">
                  <a:extLst>
                    <a:ext uri="{FF2B5EF4-FFF2-40B4-BE49-F238E27FC236}">
                      <a16:creationId xmlns:a16="http://schemas.microsoft.com/office/drawing/2014/main" id="{052689E8-DB4A-4B5A-BF50-515616A6B1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54" y="2893"/>
                  <a:ext cx="0" cy="37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14349" name="Group 95">
              <a:extLst>
                <a:ext uri="{FF2B5EF4-FFF2-40B4-BE49-F238E27FC236}">
                  <a16:creationId xmlns:a16="http://schemas.microsoft.com/office/drawing/2014/main" id="{633B6617-8EC3-4708-9C9A-DA83EE3E99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38" y="3265"/>
              <a:ext cx="1278" cy="460"/>
              <a:chOff x="3038" y="3265"/>
              <a:chExt cx="1278" cy="460"/>
            </a:xfrm>
          </p:grpSpPr>
          <p:sp>
            <p:nvSpPr>
              <p:cNvPr id="14350" name="Oval 67">
                <a:extLst>
                  <a:ext uri="{FF2B5EF4-FFF2-40B4-BE49-F238E27FC236}">
                    <a16:creationId xmlns:a16="http://schemas.microsoft.com/office/drawing/2014/main" id="{F19A77D7-6388-4998-B388-6145D57093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7" y="3377"/>
                <a:ext cx="219" cy="21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4400"/>
              </a:p>
            </p:txBody>
          </p:sp>
          <p:sp>
            <p:nvSpPr>
              <p:cNvPr id="14351" name="Oval 68">
                <a:extLst>
                  <a:ext uri="{FF2B5EF4-FFF2-40B4-BE49-F238E27FC236}">
                    <a16:creationId xmlns:a16="http://schemas.microsoft.com/office/drawing/2014/main" id="{4E8F4080-B70E-42F0-A463-53D9CE6370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5" y="3333"/>
                <a:ext cx="309" cy="30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4400"/>
              </a:p>
            </p:txBody>
          </p:sp>
          <p:sp>
            <p:nvSpPr>
              <p:cNvPr id="14352" name="Freeform 69">
                <a:extLst>
                  <a:ext uri="{FF2B5EF4-FFF2-40B4-BE49-F238E27FC236}">
                    <a16:creationId xmlns:a16="http://schemas.microsoft.com/office/drawing/2014/main" id="{A5548363-414A-4956-9BE4-B7E457F522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8" y="3556"/>
                <a:ext cx="1278" cy="166"/>
              </a:xfrm>
              <a:custGeom>
                <a:avLst/>
                <a:gdLst>
                  <a:gd name="T0" fmla="*/ 300 w 1278"/>
                  <a:gd name="T1" fmla="*/ 4 h 166"/>
                  <a:gd name="T2" fmla="*/ 2 w 1278"/>
                  <a:gd name="T3" fmla="*/ 0 h 166"/>
                  <a:gd name="T4" fmla="*/ 0 w 1278"/>
                  <a:gd name="T5" fmla="*/ 166 h 166"/>
                  <a:gd name="T6" fmla="*/ 1278 w 1278"/>
                  <a:gd name="T7" fmla="*/ 164 h 166"/>
                  <a:gd name="T8" fmla="*/ 1278 w 1278"/>
                  <a:gd name="T9" fmla="*/ 4 h 166"/>
                  <a:gd name="T10" fmla="*/ 982 w 1278"/>
                  <a:gd name="T11" fmla="*/ 6 h 16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78" h="166">
                    <a:moveTo>
                      <a:pt x="300" y="4"/>
                    </a:moveTo>
                    <a:lnTo>
                      <a:pt x="2" y="0"/>
                    </a:lnTo>
                    <a:lnTo>
                      <a:pt x="0" y="166"/>
                    </a:lnTo>
                    <a:lnTo>
                      <a:pt x="1278" y="164"/>
                    </a:lnTo>
                    <a:lnTo>
                      <a:pt x="1278" y="4"/>
                    </a:lnTo>
                    <a:lnTo>
                      <a:pt x="982" y="6"/>
                    </a:ln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53" name="Arc 70">
                <a:extLst>
                  <a:ext uri="{FF2B5EF4-FFF2-40B4-BE49-F238E27FC236}">
                    <a16:creationId xmlns:a16="http://schemas.microsoft.com/office/drawing/2014/main" id="{2AFB5E7B-5472-43A4-B096-4B4C2539C5B8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3559" y="3154"/>
                <a:ext cx="218" cy="439"/>
              </a:xfrm>
              <a:custGeom>
                <a:avLst/>
                <a:gdLst>
                  <a:gd name="T0" fmla="*/ 0 w 21600"/>
                  <a:gd name="T1" fmla="*/ 0 h 43199"/>
                  <a:gd name="T2" fmla="*/ 0 w 21600"/>
                  <a:gd name="T3" fmla="*/ 0 h 43199"/>
                  <a:gd name="T4" fmla="*/ 0 w 21600"/>
                  <a:gd name="T5" fmla="*/ 0 h 4319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43199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450"/>
                      <a:pt x="12052" y="43087"/>
                      <a:pt x="203" y="43199"/>
                    </a:cubicBezTo>
                  </a:path>
                  <a:path w="21600" h="43199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450"/>
                      <a:pt x="12052" y="43087"/>
                      <a:pt x="203" y="43199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54" name="Arc 71">
                <a:extLst>
                  <a:ext uri="{FF2B5EF4-FFF2-40B4-BE49-F238E27FC236}">
                    <a16:creationId xmlns:a16="http://schemas.microsoft.com/office/drawing/2014/main" id="{D6BEF9EB-B020-4803-8C54-0F06605EEBAF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888" y="3471"/>
                <a:ext cx="132" cy="90"/>
              </a:xfrm>
              <a:custGeom>
                <a:avLst/>
                <a:gdLst>
                  <a:gd name="T0" fmla="*/ 0 w 23679"/>
                  <a:gd name="T1" fmla="*/ 0 h 21963"/>
                  <a:gd name="T2" fmla="*/ 0 w 23679"/>
                  <a:gd name="T3" fmla="*/ 0 h 21963"/>
                  <a:gd name="T4" fmla="*/ 0 w 23679"/>
                  <a:gd name="T5" fmla="*/ 0 h 2196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3679" h="21963" fill="none" extrusionOk="0">
                    <a:moveTo>
                      <a:pt x="0" y="100"/>
                    </a:moveTo>
                    <a:cubicBezTo>
                      <a:pt x="691" y="33"/>
                      <a:pt x="1384" y="0"/>
                      <a:pt x="2079" y="0"/>
                    </a:cubicBezTo>
                    <a:cubicBezTo>
                      <a:pt x="14008" y="0"/>
                      <a:pt x="23679" y="9670"/>
                      <a:pt x="23679" y="21600"/>
                    </a:cubicBezTo>
                    <a:cubicBezTo>
                      <a:pt x="23679" y="21721"/>
                      <a:pt x="23677" y="21842"/>
                      <a:pt x="23675" y="21962"/>
                    </a:cubicBezTo>
                  </a:path>
                  <a:path w="23679" h="21963" stroke="0" extrusionOk="0">
                    <a:moveTo>
                      <a:pt x="0" y="100"/>
                    </a:moveTo>
                    <a:cubicBezTo>
                      <a:pt x="691" y="33"/>
                      <a:pt x="1384" y="0"/>
                      <a:pt x="2079" y="0"/>
                    </a:cubicBezTo>
                    <a:cubicBezTo>
                      <a:pt x="14008" y="0"/>
                      <a:pt x="23679" y="9670"/>
                      <a:pt x="23679" y="21600"/>
                    </a:cubicBezTo>
                    <a:cubicBezTo>
                      <a:pt x="23679" y="21721"/>
                      <a:pt x="23677" y="21842"/>
                      <a:pt x="23675" y="21962"/>
                    </a:cubicBezTo>
                    <a:lnTo>
                      <a:pt x="2079" y="21600"/>
                    </a:lnTo>
                    <a:lnTo>
                      <a:pt x="0" y="100"/>
                    </a:lnTo>
                    <a:close/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55" name="Arc 72">
                <a:extLst>
                  <a:ext uri="{FF2B5EF4-FFF2-40B4-BE49-F238E27FC236}">
                    <a16:creationId xmlns:a16="http://schemas.microsoft.com/office/drawing/2014/main" id="{932E0283-AFA2-4772-96AE-4AE57A456BE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3314" y="3469"/>
                <a:ext cx="132" cy="90"/>
              </a:xfrm>
              <a:custGeom>
                <a:avLst/>
                <a:gdLst>
                  <a:gd name="T0" fmla="*/ 0 w 23679"/>
                  <a:gd name="T1" fmla="*/ 0 h 21963"/>
                  <a:gd name="T2" fmla="*/ 0 w 23679"/>
                  <a:gd name="T3" fmla="*/ 0 h 21963"/>
                  <a:gd name="T4" fmla="*/ 0 w 23679"/>
                  <a:gd name="T5" fmla="*/ 0 h 2196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3679" h="21963" fill="none" extrusionOk="0">
                    <a:moveTo>
                      <a:pt x="0" y="100"/>
                    </a:moveTo>
                    <a:cubicBezTo>
                      <a:pt x="691" y="33"/>
                      <a:pt x="1384" y="0"/>
                      <a:pt x="2079" y="0"/>
                    </a:cubicBezTo>
                    <a:cubicBezTo>
                      <a:pt x="14008" y="0"/>
                      <a:pt x="23679" y="9670"/>
                      <a:pt x="23679" y="21600"/>
                    </a:cubicBezTo>
                    <a:cubicBezTo>
                      <a:pt x="23679" y="21721"/>
                      <a:pt x="23677" y="21842"/>
                      <a:pt x="23675" y="21962"/>
                    </a:cubicBezTo>
                  </a:path>
                  <a:path w="23679" h="21963" stroke="0" extrusionOk="0">
                    <a:moveTo>
                      <a:pt x="0" y="100"/>
                    </a:moveTo>
                    <a:cubicBezTo>
                      <a:pt x="691" y="33"/>
                      <a:pt x="1384" y="0"/>
                      <a:pt x="2079" y="0"/>
                    </a:cubicBezTo>
                    <a:cubicBezTo>
                      <a:pt x="14008" y="0"/>
                      <a:pt x="23679" y="9670"/>
                      <a:pt x="23679" y="21600"/>
                    </a:cubicBezTo>
                    <a:cubicBezTo>
                      <a:pt x="23679" y="21721"/>
                      <a:pt x="23677" y="21842"/>
                      <a:pt x="23675" y="21962"/>
                    </a:cubicBezTo>
                    <a:lnTo>
                      <a:pt x="2079" y="21600"/>
                    </a:lnTo>
                    <a:lnTo>
                      <a:pt x="0" y="100"/>
                    </a:lnTo>
                    <a:close/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4356" name="Group 86">
                <a:extLst>
                  <a:ext uri="{FF2B5EF4-FFF2-40B4-BE49-F238E27FC236}">
                    <a16:creationId xmlns:a16="http://schemas.microsoft.com/office/drawing/2014/main" id="{8C5C5E59-FC47-490E-8733-3A53FFAA50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77" y="3558"/>
                <a:ext cx="0" cy="165"/>
                <a:chOff x="3177" y="3558"/>
                <a:chExt cx="0" cy="165"/>
              </a:xfrm>
            </p:grpSpPr>
            <p:sp>
              <p:nvSpPr>
                <p:cNvPr id="14369" name="Line 74">
                  <a:extLst>
                    <a:ext uri="{FF2B5EF4-FFF2-40B4-BE49-F238E27FC236}">
                      <a16:creationId xmlns:a16="http://schemas.microsoft.com/office/drawing/2014/main" id="{8DD34762-671F-4150-881B-58C1CD06C24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7" y="3558"/>
                  <a:ext cx="0" cy="39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70" name="Line 75">
                  <a:extLst>
                    <a:ext uri="{FF2B5EF4-FFF2-40B4-BE49-F238E27FC236}">
                      <a16:creationId xmlns:a16="http://schemas.microsoft.com/office/drawing/2014/main" id="{BCDE53B8-0DB1-4704-8CEE-B99A746D524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7" y="3613"/>
                  <a:ext cx="0" cy="46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71" name="Line 76">
                  <a:extLst>
                    <a:ext uri="{FF2B5EF4-FFF2-40B4-BE49-F238E27FC236}">
                      <a16:creationId xmlns:a16="http://schemas.microsoft.com/office/drawing/2014/main" id="{0AC3ACA0-3D13-44FA-A946-1D580B94D2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7" y="3681"/>
                  <a:ext cx="0" cy="42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357" name="Group 85">
                <a:extLst>
                  <a:ext uri="{FF2B5EF4-FFF2-40B4-BE49-F238E27FC236}">
                    <a16:creationId xmlns:a16="http://schemas.microsoft.com/office/drawing/2014/main" id="{988157E9-500D-4263-A972-507672F6A44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37" y="3560"/>
                <a:ext cx="0" cy="165"/>
                <a:chOff x="3337" y="3560"/>
                <a:chExt cx="0" cy="165"/>
              </a:xfrm>
            </p:grpSpPr>
            <p:sp>
              <p:nvSpPr>
                <p:cNvPr id="14366" name="Line 82">
                  <a:extLst>
                    <a:ext uri="{FF2B5EF4-FFF2-40B4-BE49-F238E27FC236}">
                      <a16:creationId xmlns:a16="http://schemas.microsoft.com/office/drawing/2014/main" id="{F8C78520-39AC-49CD-95A4-4795249A0C3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7" y="3560"/>
                  <a:ext cx="0" cy="39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67" name="Line 83">
                  <a:extLst>
                    <a:ext uri="{FF2B5EF4-FFF2-40B4-BE49-F238E27FC236}">
                      <a16:creationId xmlns:a16="http://schemas.microsoft.com/office/drawing/2014/main" id="{7F94D753-F676-49A8-8357-83FB26C224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7" y="3615"/>
                  <a:ext cx="0" cy="46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68" name="Line 84">
                  <a:extLst>
                    <a:ext uri="{FF2B5EF4-FFF2-40B4-BE49-F238E27FC236}">
                      <a16:creationId xmlns:a16="http://schemas.microsoft.com/office/drawing/2014/main" id="{2A7D26B7-4BD2-4C42-9E37-C3C8C4B130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7" y="3683"/>
                  <a:ext cx="0" cy="42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358" name="Group 87">
                <a:extLst>
                  <a:ext uri="{FF2B5EF4-FFF2-40B4-BE49-F238E27FC236}">
                    <a16:creationId xmlns:a16="http://schemas.microsoft.com/office/drawing/2014/main" id="{EA0F43DC-3B57-449C-B3CF-CCAFED9CAC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19" y="3558"/>
                <a:ext cx="0" cy="165"/>
                <a:chOff x="3177" y="3558"/>
                <a:chExt cx="0" cy="165"/>
              </a:xfrm>
            </p:grpSpPr>
            <p:sp>
              <p:nvSpPr>
                <p:cNvPr id="14363" name="Line 88">
                  <a:extLst>
                    <a:ext uri="{FF2B5EF4-FFF2-40B4-BE49-F238E27FC236}">
                      <a16:creationId xmlns:a16="http://schemas.microsoft.com/office/drawing/2014/main" id="{1780E6A0-7A83-4D09-9071-F752491F1C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7" y="3558"/>
                  <a:ext cx="0" cy="39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64" name="Line 89">
                  <a:extLst>
                    <a:ext uri="{FF2B5EF4-FFF2-40B4-BE49-F238E27FC236}">
                      <a16:creationId xmlns:a16="http://schemas.microsoft.com/office/drawing/2014/main" id="{78DDCF25-EDC0-4186-8B7E-B35CDBAEE74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7" y="3613"/>
                  <a:ext cx="0" cy="46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65" name="Line 90">
                  <a:extLst>
                    <a:ext uri="{FF2B5EF4-FFF2-40B4-BE49-F238E27FC236}">
                      <a16:creationId xmlns:a16="http://schemas.microsoft.com/office/drawing/2014/main" id="{084ACB5A-1136-439D-97A8-DB66C249C02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7" y="3681"/>
                  <a:ext cx="0" cy="42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359" name="Group 91">
                <a:extLst>
                  <a:ext uri="{FF2B5EF4-FFF2-40B4-BE49-F238E27FC236}">
                    <a16:creationId xmlns:a16="http://schemas.microsoft.com/office/drawing/2014/main" id="{217B786E-26E6-4D2F-BE25-72DAA4AB76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81" y="3558"/>
                <a:ext cx="0" cy="165"/>
                <a:chOff x="3177" y="3558"/>
                <a:chExt cx="0" cy="165"/>
              </a:xfrm>
            </p:grpSpPr>
            <p:sp>
              <p:nvSpPr>
                <p:cNvPr id="14360" name="Line 92">
                  <a:extLst>
                    <a:ext uri="{FF2B5EF4-FFF2-40B4-BE49-F238E27FC236}">
                      <a16:creationId xmlns:a16="http://schemas.microsoft.com/office/drawing/2014/main" id="{075120DE-5336-4E7E-A746-F068F91BB1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7" y="3558"/>
                  <a:ext cx="0" cy="39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61" name="Line 93">
                  <a:extLst>
                    <a:ext uri="{FF2B5EF4-FFF2-40B4-BE49-F238E27FC236}">
                      <a16:creationId xmlns:a16="http://schemas.microsoft.com/office/drawing/2014/main" id="{DF48DE76-8E3F-4D5B-9E3A-D36BEC82AC1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7" y="3613"/>
                  <a:ext cx="0" cy="46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62" name="Line 94">
                  <a:extLst>
                    <a:ext uri="{FF2B5EF4-FFF2-40B4-BE49-F238E27FC236}">
                      <a16:creationId xmlns:a16="http://schemas.microsoft.com/office/drawing/2014/main" id="{D2561927-E997-40CD-B61E-1EA42E6B02A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7" y="3681"/>
                  <a:ext cx="0" cy="42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2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2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2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2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2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2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7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000" fill="hold"/>
                                        <p:tgtEl>
                                          <p:spTgt spid="112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2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2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12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0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1" dur="1000" fill="hold"/>
                                        <p:tgtEl>
                                          <p:spTgt spid="112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7" grpId="0" animBg="1"/>
      <p:bldP spid="1126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>
            <a:extLst>
              <a:ext uri="{FF2B5EF4-FFF2-40B4-BE49-F238E27FC236}">
                <a16:creationId xmlns:a16="http://schemas.microsoft.com/office/drawing/2014/main" id="{0BA3C50E-50A8-41BD-9BBE-ACADA29E36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263" y="276225"/>
            <a:ext cx="7650162" cy="731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 Knowledge for Drafting</a:t>
            </a:r>
          </a:p>
        </p:txBody>
      </p:sp>
      <p:sp>
        <p:nvSpPr>
          <p:cNvPr id="15363" name="Rectangle 7">
            <a:extLst>
              <a:ext uri="{FF2B5EF4-FFF2-40B4-BE49-F238E27FC236}">
                <a16:creationId xmlns:a16="http://schemas.microsoft.com/office/drawing/2014/main" id="{185F0B2E-AA3C-426D-BEC0-A1E6AE4384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1850" y="2455863"/>
            <a:ext cx="1635125" cy="885825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Graphics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</a:p>
        </p:txBody>
      </p:sp>
      <p:sp>
        <p:nvSpPr>
          <p:cNvPr id="15364" name="Rectangle 9">
            <a:extLst>
              <a:ext uri="{FF2B5EF4-FFF2-40B4-BE49-F238E27FC236}">
                <a16:creationId xmlns:a16="http://schemas.microsoft.com/office/drawing/2014/main" id="{34201B13-15BB-49BC-ACD2-B37F450170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6400" y="2436813"/>
            <a:ext cx="1635125" cy="88582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6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6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</a:p>
        </p:txBody>
      </p:sp>
      <p:grpSp>
        <p:nvGrpSpPr>
          <p:cNvPr id="117779" name="Group 19">
            <a:extLst>
              <a:ext uri="{FF2B5EF4-FFF2-40B4-BE49-F238E27FC236}">
                <a16:creationId xmlns:a16="http://schemas.microsoft.com/office/drawing/2014/main" id="{1AB0ADAC-B843-4A57-907D-C4C9D4135D8C}"/>
              </a:ext>
            </a:extLst>
          </p:cNvPr>
          <p:cNvGrpSpPr>
            <a:grpSpLocks/>
          </p:cNvGrpSpPr>
          <p:nvPr/>
        </p:nvGrpSpPr>
        <p:grpSpPr bwMode="auto">
          <a:xfrm>
            <a:off x="657225" y="2898775"/>
            <a:ext cx="1444625" cy="1646238"/>
            <a:chOff x="414" y="1826"/>
            <a:chExt cx="910" cy="1037"/>
          </a:xfrm>
        </p:grpSpPr>
        <p:sp>
          <p:nvSpPr>
            <p:cNvPr id="15375" name="Text Box 11">
              <a:extLst>
                <a:ext uri="{FF2B5EF4-FFF2-40B4-BE49-F238E27FC236}">
                  <a16:creationId xmlns:a16="http://schemas.microsoft.com/office/drawing/2014/main" id="{09B34936-1DA3-4B67-89BF-323C23B6CE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" y="2345"/>
              <a:ext cx="575" cy="51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Line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types</a:t>
              </a:r>
            </a:p>
          </p:txBody>
        </p:sp>
        <p:cxnSp>
          <p:nvCxnSpPr>
            <p:cNvPr id="15376" name="AutoShape 14">
              <a:extLst>
                <a:ext uri="{FF2B5EF4-FFF2-40B4-BE49-F238E27FC236}">
                  <a16:creationId xmlns:a16="http://schemas.microsoft.com/office/drawing/2014/main" id="{B0A40D14-1F7A-446B-9025-C789BDD68471}"/>
                </a:ext>
              </a:extLst>
            </p:cNvPr>
            <p:cNvCxnSpPr>
              <a:cxnSpLocks noChangeShapeType="1"/>
              <a:stCxn id="15375" idx="0"/>
              <a:endCxn id="15363" idx="1"/>
            </p:cNvCxnSpPr>
            <p:nvPr/>
          </p:nvCxnSpPr>
          <p:spPr bwMode="auto">
            <a:xfrm rot="-5400000">
              <a:off x="753" y="1775"/>
              <a:ext cx="519" cy="622"/>
            </a:xfrm>
            <a:prstGeom prst="bentConnector2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17781" name="Group 21">
            <a:extLst>
              <a:ext uri="{FF2B5EF4-FFF2-40B4-BE49-F238E27FC236}">
                <a16:creationId xmlns:a16="http://schemas.microsoft.com/office/drawing/2014/main" id="{5BD355AA-C489-4BF1-8828-4B27A0E8C716}"/>
              </a:ext>
            </a:extLst>
          </p:cNvPr>
          <p:cNvGrpSpPr>
            <a:grpSpLocks/>
          </p:cNvGrpSpPr>
          <p:nvPr/>
        </p:nvGrpSpPr>
        <p:grpSpPr bwMode="auto">
          <a:xfrm>
            <a:off x="3736975" y="2898775"/>
            <a:ext cx="2216150" cy="1633538"/>
            <a:chOff x="2354" y="1826"/>
            <a:chExt cx="1396" cy="1029"/>
          </a:xfrm>
        </p:grpSpPr>
        <p:sp>
          <p:nvSpPr>
            <p:cNvPr id="15373" name="Text Box 12">
              <a:extLst>
                <a:ext uri="{FF2B5EF4-FFF2-40B4-BE49-F238E27FC236}">
                  <a16:creationId xmlns:a16="http://schemas.microsoft.com/office/drawing/2014/main" id="{D612F4EA-5E68-4960-AC8F-7BE08D83E5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8" y="2337"/>
              <a:ext cx="1152" cy="51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Geometric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construction</a:t>
              </a:r>
            </a:p>
          </p:txBody>
        </p:sp>
        <p:cxnSp>
          <p:nvCxnSpPr>
            <p:cNvPr id="15374" name="AutoShape 15">
              <a:extLst>
                <a:ext uri="{FF2B5EF4-FFF2-40B4-BE49-F238E27FC236}">
                  <a16:creationId xmlns:a16="http://schemas.microsoft.com/office/drawing/2014/main" id="{A4F9CCF4-2AF4-4DEA-AB38-23093CC087CE}"/>
                </a:ext>
              </a:extLst>
            </p:cNvPr>
            <p:cNvCxnSpPr>
              <a:cxnSpLocks noChangeShapeType="1"/>
              <a:stCxn id="15373" idx="0"/>
              <a:endCxn id="15363" idx="3"/>
            </p:cNvCxnSpPr>
            <p:nvPr/>
          </p:nvCxnSpPr>
          <p:spPr bwMode="auto">
            <a:xfrm rot="5400000" flipH="1">
              <a:off x="2508" y="1672"/>
              <a:ext cx="511" cy="820"/>
            </a:xfrm>
            <a:prstGeom prst="bentConnector2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17782" name="Group 22">
            <a:extLst>
              <a:ext uri="{FF2B5EF4-FFF2-40B4-BE49-F238E27FC236}">
                <a16:creationId xmlns:a16="http://schemas.microsoft.com/office/drawing/2014/main" id="{69CBAF15-3C40-4DDB-9364-7ECB39CE863E}"/>
              </a:ext>
            </a:extLst>
          </p:cNvPr>
          <p:cNvGrpSpPr>
            <a:grpSpLocks/>
          </p:cNvGrpSpPr>
          <p:nvPr/>
        </p:nvGrpSpPr>
        <p:grpSpPr bwMode="auto">
          <a:xfrm>
            <a:off x="6884988" y="3322638"/>
            <a:ext cx="1371600" cy="1174750"/>
            <a:chOff x="4337" y="2093"/>
            <a:chExt cx="864" cy="740"/>
          </a:xfrm>
        </p:grpSpPr>
        <p:sp>
          <p:nvSpPr>
            <p:cNvPr id="15371" name="Text Box 13">
              <a:extLst>
                <a:ext uri="{FF2B5EF4-FFF2-40B4-BE49-F238E27FC236}">
                  <a16:creationId xmlns:a16="http://schemas.microsoft.com/office/drawing/2014/main" id="{ED8CE269-A212-40B4-B469-6DBF58AF59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7" y="2545"/>
              <a:ext cx="864" cy="28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Lettering</a:t>
              </a:r>
            </a:p>
          </p:txBody>
        </p:sp>
        <p:cxnSp>
          <p:nvCxnSpPr>
            <p:cNvPr id="15372" name="AutoShape 16">
              <a:extLst>
                <a:ext uri="{FF2B5EF4-FFF2-40B4-BE49-F238E27FC236}">
                  <a16:creationId xmlns:a16="http://schemas.microsoft.com/office/drawing/2014/main" id="{07A33B33-8A1E-4E5B-912B-E801057AFE7B}"/>
                </a:ext>
              </a:extLst>
            </p:cNvPr>
            <p:cNvCxnSpPr>
              <a:cxnSpLocks noChangeShapeType="1"/>
              <a:stCxn id="15371" idx="0"/>
              <a:endCxn id="15364" idx="2"/>
            </p:cNvCxnSpPr>
            <p:nvPr/>
          </p:nvCxnSpPr>
          <p:spPr bwMode="auto">
            <a:xfrm flipV="1">
              <a:off x="4769" y="2093"/>
              <a:ext cx="2" cy="452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17780" name="Group 20">
            <a:extLst>
              <a:ext uri="{FF2B5EF4-FFF2-40B4-BE49-F238E27FC236}">
                <a16:creationId xmlns:a16="http://schemas.microsoft.com/office/drawing/2014/main" id="{DB9A8386-3211-41E4-B512-E4559C0A5DFB}"/>
              </a:ext>
            </a:extLst>
          </p:cNvPr>
          <p:cNvGrpSpPr>
            <a:grpSpLocks/>
          </p:cNvGrpSpPr>
          <p:nvPr/>
        </p:nvGrpSpPr>
        <p:grpSpPr bwMode="auto">
          <a:xfrm>
            <a:off x="2147888" y="3341688"/>
            <a:ext cx="1541462" cy="1203325"/>
            <a:chOff x="1353" y="2105"/>
            <a:chExt cx="971" cy="758"/>
          </a:xfrm>
        </p:grpSpPr>
        <p:sp>
          <p:nvSpPr>
            <p:cNvPr id="15369" name="Text Box 17">
              <a:extLst>
                <a:ext uri="{FF2B5EF4-FFF2-40B4-BE49-F238E27FC236}">
                  <a16:creationId xmlns:a16="http://schemas.microsoft.com/office/drawing/2014/main" id="{61760726-3EBF-43B8-B2B2-E98E2D3588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3" y="2345"/>
              <a:ext cx="971" cy="51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Projection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method</a:t>
              </a:r>
            </a:p>
          </p:txBody>
        </p:sp>
        <p:cxnSp>
          <p:nvCxnSpPr>
            <p:cNvPr id="15370" name="AutoShape 18">
              <a:extLst>
                <a:ext uri="{FF2B5EF4-FFF2-40B4-BE49-F238E27FC236}">
                  <a16:creationId xmlns:a16="http://schemas.microsoft.com/office/drawing/2014/main" id="{2CAAA061-0F35-4881-9E0C-B0C0A9FBABDA}"/>
                </a:ext>
              </a:extLst>
            </p:cNvPr>
            <p:cNvCxnSpPr>
              <a:cxnSpLocks noChangeShapeType="1"/>
              <a:stCxn id="15369" idx="0"/>
              <a:endCxn id="15363" idx="2"/>
            </p:cNvCxnSpPr>
            <p:nvPr/>
          </p:nvCxnSpPr>
          <p:spPr bwMode="auto">
            <a:xfrm flipV="1">
              <a:off x="1839" y="2105"/>
              <a:ext cx="0" cy="24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7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7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7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7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248B098F-5862-48EE-81C0-982EC63E056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667125" y="2206625"/>
            <a:ext cx="4995863" cy="2441575"/>
          </a:xfrm>
        </p:spPr>
        <p:txBody>
          <a:bodyPr anchor="ctr"/>
          <a:lstStyle/>
          <a:p>
            <a:pPr algn="r" eaLnBrk="1" hangingPunct="1"/>
            <a:r>
              <a:rPr lang="en-US" altLang="en-US" sz="5600" b="1">
                <a:solidFill>
                  <a:schemeClr val="accent2"/>
                </a:solidFill>
                <a:latin typeface="Arial" panose="020B0604020202020204" pitchFamily="34" charset="0"/>
                <a:ea typeface="Angsana New" panose="02020603050405020304" pitchFamily="18" charset="-34"/>
                <a:cs typeface="Arial" panose="020B0604020202020204" pitchFamily="34" charset="0"/>
              </a:rPr>
              <a:t>PROJECTION METHOD</a:t>
            </a:r>
          </a:p>
        </p:txBody>
      </p:sp>
      <p:sp>
        <p:nvSpPr>
          <p:cNvPr id="16387" name="Rectangle 5">
            <a:extLst>
              <a:ext uri="{FF2B5EF4-FFF2-40B4-BE49-F238E27FC236}">
                <a16:creationId xmlns:a16="http://schemas.microsoft.com/office/drawing/2014/main" id="{1202D672-7EEF-4F9A-94A9-8B0266E19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7475" y="4616450"/>
            <a:ext cx="6486525" cy="793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000066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16388" name="Rectangle 6">
            <a:extLst>
              <a:ext uri="{FF2B5EF4-FFF2-40B4-BE49-F238E27FC236}">
                <a16:creationId xmlns:a16="http://schemas.microsoft.com/office/drawing/2014/main" id="{5E466DDA-6F44-4B03-96AD-8A6835EAD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6525" y="2185988"/>
            <a:ext cx="6467475" cy="8890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000066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pic>
        <p:nvPicPr>
          <p:cNvPr id="16389" name="Picture 7" descr="drafting-tools-3">
            <a:extLst>
              <a:ext uri="{FF2B5EF4-FFF2-40B4-BE49-F238E27FC236}">
                <a16:creationId xmlns:a16="http://schemas.microsoft.com/office/drawing/2014/main" id="{0DBE7E82-7754-42AC-B394-64CDC0A16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2"/>
          <a:stretch>
            <a:fillRect/>
          </a:stretch>
        </p:blipFill>
        <p:spPr bwMode="auto">
          <a:xfrm>
            <a:off x="0" y="0"/>
            <a:ext cx="2678113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10" descr="drf_01">
            <a:extLst>
              <a:ext uri="{FF2B5EF4-FFF2-40B4-BE49-F238E27FC236}">
                <a16:creationId xmlns:a16="http://schemas.microsoft.com/office/drawing/2014/main" id="{4CFB20D7-C6C5-47E0-BF8B-71765ACF6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2668588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over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142" name="Group 46">
            <a:extLst>
              <a:ext uri="{FF2B5EF4-FFF2-40B4-BE49-F238E27FC236}">
                <a16:creationId xmlns:a16="http://schemas.microsoft.com/office/drawing/2014/main" id="{8B9F95E2-9D82-49A0-90C3-5D187944EE75}"/>
              </a:ext>
            </a:extLst>
          </p:cNvPr>
          <p:cNvGrpSpPr>
            <a:grpSpLocks/>
          </p:cNvGrpSpPr>
          <p:nvPr/>
        </p:nvGrpSpPr>
        <p:grpSpPr bwMode="auto">
          <a:xfrm>
            <a:off x="4305300" y="4638675"/>
            <a:ext cx="3324225" cy="990600"/>
            <a:chOff x="276" y="2874"/>
            <a:chExt cx="2094" cy="624"/>
          </a:xfrm>
        </p:grpSpPr>
        <p:sp>
          <p:nvSpPr>
            <p:cNvPr id="17452" name="Line 41">
              <a:extLst>
                <a:ext uri="{FF2B5EF4-FFF2-40B4-BE49-F238E27FC236}">
                  <a16:creationId xmlns:a16="http://schemas.microsoft.com/office/drawing/2014/main" id="{2D5DBCF8-F826-40CD-8BE0-93312BC75F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874"/>
              <a:ext cx="0" cy="40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53" name="Line 42">
              <a:extLst>
                <a:ext uri="{FF2B5EF4-FFF2-40B4-BE49-F238E27FC236}">
                  <a16:creationId xmlns:a16="http://schemas.microsoft.com/office/drawing/2014/main" id="{5148718E-4DB7-443B-B90D-CA3F6B8BEE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" y="3270"/>
              <a:ext cx="209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54" name="Line 43">
              <a:extLst>
                <a:ext uri="{FF2B5EF4-FFF2-40B4-BE49-F238E27FC236}">
                  <a16:creationId xmlns:a16="http://schemas.microsoft.com/office/drawing/2014/main" id="{136DE6F5-7095-459D-BAAD-56872315A3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2" y="3264"/>
              <a:ext cx="0" cy="2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55" name="Line 44">
              <a:extLst>
                <a:ext uri="{FF2B5EF4-FFF2-40B4-BE49-F238E27FC236}">
                  <a16:creationId xmlns:a16="http://schemas.microsoft.com/office/drawing/2014/main" id="{D6862B7B-78BE-45B4-9EF6-D256820222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64" y="3270"/>
              <a:ext cx="0" cy="2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411" name="Rectangle 28">
            <a:extLst>
              <a:ext uri="{FF2B5EF4-FFF2-40B4-BE49-F238E27FC236}">
                <a16:creationId xmlns:a16="http://schemas.microsoft.com/office/drawing/2014/main" id="{BD31D82C-3457-4677-94B3-F2B8EA3EBD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23875"/>
            <a:ext cx="5619750" cy="809625"/>
          </a:xfrm>
          <a:prstGeom prst="rect">
            <a:avLst/>
          </a:prstGeom>
          <a:solidFill>
            <a:srgbClr val="CCFFCC"/>
          </a:solidFill>
          <a:ln w="28575">
            <a:solidFill>
              <a:srgbClr val="006600"/>
            </a:solidFill>
            <a:miter lim="800000"/>
            <a:headEnd/>
            <a:tailEnd/>
          </a:ln>
          <a:effectLst>
            <a:outerShdw dist="99190" dir="3011666" algn="ctr" rotWithShape="0">
              <a:srgbClr val="006600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94660511-78A2-4786-86D3-A2DD5CEB4D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76425" y="552450"/>
            <a:ext cx="5391150" cy="771525"/>
          </a:xfrm>
        </p:spPr>
        <p:txBody>
          <a:bodyPr/>
          <a:lstStyle/>
          <a:p>
            <a:pPr eaLnBrk="1" hangingPunct="1"/>
            <a:r>
              <a:rPr lang="en-US" altLang="en-US" sz="3600" b="1">
                <a:solidFill>
                  <a:srgbClr val="006600"/>
                </a:solidFill>
                <a:latin typeface="Arial" panose="020B0604020202020204" pitchFamily="34" charset="0"/>
                <a:ea typeface="Angsana New" panose="02020603050405020304" pitchFamily="18" charset="-34"/>
                <a:cs typeface="Arial" panose="020B0604020202020204" pitchFamily="34" charset="0"/>
              </a:rPr>
              <a:t>PROJECTION  METHOD</a:t>
            </a:r>
          </a:p>
        </p:txBody>
      </p:sp>
      <p:grpSp>
        <p:nvGrpSpPr>
          <p:cNvPr id="132147" name="Group 51">
            <a:extLst>
              <a:ext uri="{FF2B5EF4-FFF2-40B4-BE49-F238E27FC236}">
                <a16:creationId xmlns:a16="http://schemas.microsoft.com/office/drawing/2014/main" id="{95509CA0-5A55-4D52-A8E8-12F818F5713E}"/>
              </a:ext>
            </a:extLst>
          </p:cNvPr>
          <p:cNvGrpSpPr>
            <a:grpSpLocks/>
          </p:cNvGrpSpPr>
          <p:nvPr/>
        </p:nvGrpSpPr>
        <p:grpSpPr bwMode="auto">
          <a:xfrm>
            <a:off x="676275" y="2324100"/>
            <a:ext cx="2609850" cy="714375"/>
            <a:chOff x="426" y="1464"/>
            <a:chExt cx="1644" cy="450"/>
          </a:xfrm>
        </p:grpSpPr>
        <p:sp>
          <p:nvSpPr>
            <p:cNvPr id="17450" name="Rectangle 24">
              <a:extLst>
                <a:ext uri="{FF2B5EF4-FFF2-40B4-BE49-F238E27FC236}">
                  <a16:creationId xmlns:a16="http://schemas.microsoft.com/office/drawing/2014/main" id="{A715F4A1-FD7C-4E54-8A90-D0F13631F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" y="1464"/>
              <a:ext cx="1644" cy="450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FF9900"/>
              </a:solidFill>
              <a:miter lim="800000"/>
              <a:headEnd/>
              <a:tailEnd/>
            </a:ln>
            <a:effectLst>
              <a:outerShdw dist="99190" dir="3011666" algn="ctr" rotWithShape="0">
                <a:srgbClr val="FF990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17451" name="Text Box 9">
              <a:extLst>
                <a:ext uri="{FF2B5EF4-FFF2-40B4-BE49-F238E27FC236}">
                  <a16:creationId xmlns:a16="http://schemas.microsoft.com/office/drawing/2014/main" id="{F2DAA567-8216-48A5-8740-B09C04A92B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2" y="1496"/>
              <a:ext cx="145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CFFCC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Perspective</a:t>
              </a:r>
            </a:p>
          </p:txBody>
        </p:sp>
      </p:grpSp>
      <p:grpSp>
        <p:nvGrpSpPr>
          <p:cNvPr id="132149" name="Group 53">
            <a:extLst>
              <a:ext uri="{FF2B5EF4-FFF2-40B4-BE49-F238E27FC236}">
                <a16:creationId xmlns:a16="http://schemas.microsoft.com/office/drawing/2014/main" id="{AC2F6B73-D0E7-43DD-9AF3-F423A8FDD752}"/>
              </a:ext>
            </a:extLst>
          </p:cNvPr>
          <p:cNvGrpSpPr>
            <a:grpSpLocks/>
          </p:cNvGrpSpPr>
          <p:nvPr/>
        </p:nvGrpSpPr>
        <p:grpSpPr bwMode="auto">
          <a:xfrm>
            <a:off x="2781300" y="3886200"/>
            <a:ext cx="2076450" cy="666750"/>
            <a:chOff x="1752" y="2448"/>
            <a:chExt cx="1308" cy="420"/>
          </a:xfrm>
        </p:grpSpPr>
        <p:sp>
          <p:nvSpPr>
            <p:cNvPr id="17448" name="Rectangle 16">
              <a:extLst>
                <a:ext uri="{FF2B5EF4-FFF2-40B4-BE49-F238E27FC236}">
                  <a16:creationId xmlns:a16="http://schemas.microsoft.com/office/drawing/2014/main" id="{3B44B835-BDCC-44B0-9CAD-DDEF17B4CB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2" y="2448"/>
              <a:ext cx="1308" cy="420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FF9900"/>
              </a:solidFill>
              <a:miter lim="800000"/>
              <a:headEnd/>
              <a:tailEnd/>
            </a:ln>
            <a:effectLst>
              <a:outerShdw dist="99190" dir="3011666" algn="ctr" rotWithShape="0">
                <a:srgbClr val="FF990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17449" name="Text Box 11">
              <a:extLst>
                <a:ext uri="{FF2B5EF4-FFF2-40B4-BE49-F238E27FC236}">
                  <a16:creationId xmlns:a16="http://schemas.microsoft.com/office/drawing/2014/main" id="{0486EA98-12C3-4B6F-8001-7CEB44D4C4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4" y="2463"/>
              <a:ext cx="99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9330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Oblique</a:t>
              </a:r>
            </a:p>
          </p:txBody>
        </p:sp>
      </p:grpSp>
      <p:grpSp>
        <p:nvGrpSpPr>
          <p:cNvPr id="132150" name="Group 54">
            <a:extLst>
              <a:ext uri="{FF2B5EF4-FFF2-40B4-BE49-F238E27FC236}">
                <a16:creationId xmlns:a16="http://schemas.microsoft.com/office/drawing/2014/main" id="{485B83F7-B306-4245-B147-59C824CBC18A}"/>
              </a:ext>
            </a:extLst>
          </p:cNvPr>
          <p:cNvGrpSpPr>
            <a:grpSpLocks/>
          </p:cNvGrpSpPr>
          <p:nvPr/>
        </p:nvGrpSpPr>
        <p:grpSpPr bwMode="auto">
          <a:xfrm>
            <a:off x="5657850" y="3886200"/>
            <a:ext cx="2962275" cy="676275"/>
            <a:chOff x="3564" y="2448"/>
            <a:chExt cx="1866" cy="426"/>
          </a:xfrm>
        </p:grpSpPr>
        <p:sp>
          <p:nvSpPr>
            <p:cNvPr id="17446" name="Rectangle 17">
              <a:extLst>
                <a:ext uri="{FF2B5EF4-FFF2-40B4-BE49-F238E27FC236}">
                  <a16:creationId xmlns:a16="http://schemas.microsoft.com/office/drawing/2014/main" id="{D2F47052-2371-4106-BCCA-2CD3ECE6B5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4" y="2448"/>
              <a:ext cx="1866" cy="426"/>
            </a:xfrm>
            <a:prstGeom prst="rect">
              <a:avLst/>
            </a:prstGeom>
            <a:solidFill>
              <a:srgbClr val="CCFFFF"/>
            </a:solidFill>
            <a:ln w="28575">
              <a:solidFill>
                <a:srgbClr val="006699"/>
              </a:solidFill>
              <a:miter lim="800000"/>
              <a:headEnd/>
              <a:tailEnd/>
            </a:ln>
            <a:effectLst>
              <a:outerShdw dist="99190" dir="3011666" algn="ctr" rotWithShape="0">
                <a:srgbClr val="006699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17447" name="Text Box 12">
              <a:extLst>
                <a:ext uri="{FF2B5EF4-FFF2-40B4-BE49-F238E27FC236}">
                  <a16:creationId xmlns:a16="http://schemas.microsoft.com/office/drawing/2014/main" id="{8939D809-AB36-4828-BFCB-B6213E9116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04" y="2469"/>
              <a:ext cx="159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9330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>
                  <a:solidFill>
                    <a:srgbClr val="006699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Orthographic</a:t>
              </a:r>
            </a:p>
          </p:txBody>
        </p:sp>
      </p:grpSp>
      <p:grpSp>
        <p:nvGrpSpPr>
          <p:cNvPr id="132151" name="Group 55">
            <a:extLst>
              <a:ext uri="{FF2B5EF4-FFF2-40B4-BE49-F238E27FC236}">
                <a16:creationId xmlns:a16="http://schemas.microsoft.com/office/drawing/2014/main" id="{2A3CCC1E-F55C-41D0-856A-7A130D1A3F86}"/>
              </a:ext>
            </a:extLst>
          </p:cNvPr>
          <p:cNvGrpSpPr>
            <a:grpSpLocks/>
          </p:cNvGrpSpPr>
          <p:nvPr/>
        </p:nvGrpSpPr>
        <p:grpSpPr bwMode="auto">
          <a:xfrm>
            <a:off x="3000375" y="5624513"/>
            <a:ext cx="2628900" cy="604837"/>
            <a:chOff x="1890" y="3543"/>
            <a:chExt cx="1656" cy="381"/>
          </a:xfrm>
        </p:grpSpPr>
        <p:sp>
          <p:nvSpPr>
            <p:cNvPr id="17444" name="Rectangle 25">
              <a:extLst>
                <a:ext uri="{FF2B5EF4-FFF2-40B4-BE49-F238E27FC236}">
                  <a16:creationId xmlns:a16="http://schemas.microsoft.com/office/drawing/2014/main" id="{587482A2-7486-4C8F-8BEC-8CAC86B31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0" y="3546"/>
              <a:ext cx="1656" cy="378"/>
            </a:xfrm>
            <a:prstGeom prst="rect">
              <a:avLst/>
            </a:prstGeom>
            <a:solidFill>
              <a:srgbClr val="CCFFFF"/>
            </a:solidFill>
            <a:ln w="28575">
              <a:solidFill>
                <a:srgbClr val="006699"/>
              </a:solidFill>
              <a:miter lim="800000"/>
              <a:headEnd/>
              <a:tailEnd/>
            </a:ln>
            <a:effectLst>
              <a:outerShdw dist="99190" dir="3011666" algn="ctr" rotWithShape="0">
                <a:srgbClr val="006699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17445" name="Text Box 18">
              <a:extLst>
                <a:ext uri="{FF2B5EF4-FFF2-40B4-BE49-F238E27FC236}">
                  <a16:creationId xmlns:a16="http://schemas.microsoft.com/office/drawing/2014/main" id="{B32E11C7-0799-44E6-8030-F596E5A99F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6" y="3543"/>
              <a:ext cx="153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FFCCCC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>
                  <a:solidFill>
                    <a:srgbClr val="006699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Axonometric</a:t>
              </a:r>
            </a:p>
          </p:txBody>
        </p:sp>
      </p:grpSp>
      <p:grpSp>
        <p:nvGrpSpPr>
          <p:cNvPr id="132152" name="Group 56">
            <a:extLst>
              <a:ext uri="{FF2B5EF4-FFF2-40B4-BE49-F238E27FC236}">
                <a16:creationId xmlns:a16="http://schemas.microsoft.com/office/drawing/2014/main" id="{387702FA-F7F8-4A40-99CA-CF6F3E62CFB7}"/>
              </a:ext>
            </a:extLst>
          </p:cNvPr>
          <p:cNvGrpSpPr>
            <a:grpSpLocks/>
          </p:cNvGrpSpPr>
          <p:nvPr/>
        </p:nvGrpSpPr>
        <p:grpSpPr bwMode="auto">
          <a:xfrm>
            <a:off x="6534150" y="5629275"/>
            <a:ext cx="2143125" cy="609600"/>
            <a:chOff x="4116" y="3546"/>
            <a:chExt cx="1350" cy="384"/>
          </a:xfrm>
        </p:grpSpPr>
        <p:sp>
          <p:nvSpPr>
            <p:cNvPr id="17442" name="Rectangle 26">
              <a:extLst>
                <a:ext uri="{FF2B5EF4-FFF2-40B4-BE49-F238E27FC236}">
                  <a16:creationId xmlns:a16="http://schemas.microsoft.com/office/drawing/2014/main" id="{334FE771-8779-4D99-A248-6D4D395BD3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6" y="3546"/>
              <a:ext cx="1350" cy="384"/>
            </a:xfrm>
            <a:prstGeom prst="rect">
              <a:avLst/>
            </a:prstGeom>
            <a:solidFill>
              <a:srgbClr val="CCFFFF"/>
            </a:solidFill>
            <a:ln w="28575">
              <a:solidFill>
                <a:srgbClr val="006699"/>
              </a:solidFill>
              <a:miter lim="800000"/>
              <a:headEnd/>
              <a:tailEnd/>
            </a:ln>
            <a:effectLst>
              <a:outerShdw dist="99190" dir="3011666" algn="ctr" rotWithShape="0">
                <a:srgbClr val="006699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17443" name="Text Box 19">
              <a:extLst>
                <a:ext uri="{FF2B5EF4-FFF2-40B4-BE49-F238E27FC236}">
                  <a16:creationId xmlns:a16="http://schemas.microsoft.com/office/drawing/2014/main" id="{2CDAC039-EDEC-4E3F-9E3E-032A89FEFE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3561"/>
              <a:ext cx="117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FFCCCC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>
                  <a:solidFill>
                    <a:srgbClr val="006699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Multiview</a:t>
              </a:r>
            </a:p>
          </p:txBody>
        </p:sp>
      </p:grpSp>
      <p:grpSp>
        <p:nvGrpSpPr>
          <p:cNvPr id="132145" name="Group 49">
            <a:extLst>
              <a:ext uri="{FF2B5EF4-FFF2-40B4-BE49-F238E27FC236}">
                <a16:creationId xmlns:a16="http://schemas.microsoft.com/office/drawing/2014/main" id="{26B1D21B-029F-46A7-B0A2-A723DC6E492B}"/>
              </a:ext>
            </a:extLst>
          </p:cNvPr>
          <p:cNvGrpSpPr>
            <a:grpSpLocks/>
          </p:cNvGrpSpPr>
          <p:nvPr/>
        </p:nvGrpSpPr>
        <p:grpSpPr bwMode="auto">
          <a:xfrm>
            <a:off x="3829050" y="3086100"/>
            <a:ext cx="3324225" cy="800100"/>
            <a:chOff x="2412" y="1944"/>
            <a:chExt cx="2094" cy="504"/>
          </a:xfrm>
        </p:grpSpPr>
        <p:sp>
          <p:nvSpPr>
            <p:cNvPr id="17437" name="Line 20">
              <a:extLst>
                <a:ext uri="{FF2B5EF4-FFF2-40B4-BE49-F238E27FC236}">
                  <a16:creationId xmlns:a16="http://schemas.microsoft.com/office/drawing/2014/main" id="{0294B0A0-6E59-4196-B563-271AF31387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8" y="1944"/>
              <a:ext cx="0" cy="28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438" name="Group 40">
              <a:extLst>
                <a:ext uri="{FF2B5EF4-FFF2-40B4-BE49-F238E27FC236}">
                  <a16:creationId xmlns:a16="http://schemas.microsoft.com/office/drawing/2014/main" id="{1F6E0900-DB93-4CA9-AA2A-C988935C8A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12" y="2214"/>
              <a:ext cx="2094" cy="228"/>
              <a:chOff x="2412" y="2094"/>
              <a:chExt cx="2094" cy="228"/>
            </a:xfrm>
          </p:grpSpPr>
          <p:sp>
            <p:nvSpPr>
              <p:cNvPr id="17440" name="Line 21">
                <a:extLst>
                  <a:ext uri="{FF2B5EF4-FFF2-40B4-BE49-F238E27FC236}">
                    <a16:creationId xmlns:a16="http://schemas.microsoft.com/office/drawing/2014/main" id="{6D4931F3-401A-47BE-A7E6-8D66119F61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18" y="2106"/>
                <a:ext cx="208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41" name="Line 22">
                <a:extLst>
                  <a:ext uri="{FF2B5EF4-FFF2-40B4-BE49-F238E27FC236}">
                    <a16:creationId xmlns:a16="http://schemas.microsoft.com/office/drawing/2014/main" id="{FED71499-2083-4D3C-9087-EB076EF912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12" y="2094"/>
                <a:ext cx="0" cy="22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arrow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439" name="Line 23">
              <a:extLst>
                <a:ext uri="{FF2B5EF4-FFF2-40B4-BE49-F238E27FC236}">
                  <a16:creationId xmlns:a16="http://schemas.microsoft.com/office/drawing/2014/main" id="{1934FE62-3758-4C06-921C-1519048212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00" y="2220"/>
              <a:ext cx="0" cy="2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2143" name="Group 47">
            <a:extLst>
              <a:ext uri="{FF2B5EF4-FFF2-40B4-BE49-F238E27FC236}">
                <a16:creationId xmlns:a16="http://schemas.microsoft.com/office/drawing/2014/main" id="{6F1727CB-759D-48CE-A94D-260936D400CB}"/>
              </a:ext>
            </a:extLst>
          </p:cNvPr>
          <p:cNvGrpSpPr>
            <a:grpSpLocks/>
          </p:cNvGrpSpPr>
          <p:nvPr/>
        </p:nvGrpSpPr>
        <p:grpSpPr bwMode="auto">
          <a:xfrm>
            <a:off x="4276725" y="4648200"/>
            <a:ext cx="3381375" cy="990600"/>
            <a:chOff x="2694" y="2802"/>
            <a:chExt cx="2130" cy="624"/>
          </a:xfrm>
        </p:grpSpPr>
        <p:sp>
          <p:nvSpPr>
            <p:cNvPr id="17433" name="Line 29">
              <a:extLst>
                <a:ext uri="{FF2B5EF4-FFF2-40B4-BE49-F238E27FC236}">
                  <a16:creationId xmlns:a16="http://schemas.microsoft.com/office/drawing/2014/main" id="{F6DCED24-B5F1-433A-9F3B-45CCD4B3DE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00" y="2802"/>
              <a:ext cx="0" cy="402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34" name="Line 30">
              <a:extLst>
                <a:ext uri="{FF2B5EF4-FFF2-40B4-BE49-F238E27FC236}">
                  <a16:creationId xmlns:a16="http://schemas.microsoft.com/office/drawing/2014/main" id="{048D8836-E0BB-4DE6-AC19-2F9919573B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4" y="3198"/>
              <a:ext cx="213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35" name="Line 31">
              <a:extLst>
                <a:ext uri="{FF2B5EF4-FFF2-40B4-BE49-F238E27FC236}">
                  <a16:creationId xmlns:a16="http://schemas.microsoft.com/office/drawing/2014/main" id="{E6216EF2-3BD5-45FB-9C3D-3BB6CD99C6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8" y="3192"/>
              <a:ext cx="0" cy="228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arrow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36" name="Line 32">
              <a:extLst>
                <a:ext uri="{FF2B5EF4-FFF2-40B4-BE49-F238E27FC236}">
                  <a16:creationId xmlns:a16="http://schemas.microsoft.com/office/drawing/2014/main" id="{651D5F0D-8BCD-431E-B8B8-20DDFB3D4B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0" y="3198"/>
              <a:ext cx="0" cy="228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arrow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2144" name="Group 48">
            <a:extLst>
              <a:ext uri="{FF2B5EF4-FFF2-40B4-BE49-F238E27FC236}">
                <a16:creationId xmlns:a16="http://schemas.microsoft.com/office/drawing/2014/main" id="{267832EC-519E-4E70-94F5-00A9B6E42419}"/>
              </a:ext>
            </a:extLst>
          </p:cNvPr>
          <p:cNvGrpSpPr>
            <a:grpSpLocks/>
          </p:cNvGrpSpPr>
          <p:nvPr/>
        </p:nvGrpSpPr>
        <p:grpSpPr bwMode="auto">
          <a:xfrm>
            <a:off x="1971675" y="1400175"/>
            <a:ext cx="4029075" cy="923925"/>
            <a:chOff x="1242" y="882"/>
            <a:chExt cx="2538" cy="582"/>
          </a:xfrm>
        </p:grpSpPr>
        <p:sp>
          <p:nvSpPr>
            <p:cNvPr id="17428" name="Line 33">
              <a:extLst>
                <a:ext uri="{FF2B5EF4-FFF2-40B4-BE49-F238E27FC236}">
                  <a16:creationId xmlns:a16="http://schemas.microsoft.com/office/drawing/2014/main" id="{28FD3D88-742C-4397-A352-DE1174D368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74" y="882"/>
              <a:ext cx="0" cy="35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429" name="Group 39">
              <a:extLst>
                <a:ext uri="{FF2B5EF4-FFF2-40B4-BE49-F238E27FC236}">
                  <a16:creationId xmlns:a16="http://schemas.microsoft.com/office/drawing/2014/main" id="{85B639B1-17DD-49C5-B705-1552B04831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2" y="1230"/>
              <a:ext cx="2538" cy="234"/>
              <a:chOff x="1242" y="1110"/>
              <a:chExt cx="2538" cy="234"/>
            </a:xfrm>
          </p:grpSpPr>
          <p:sp>
            <p:nvSpPr>
              <p:cNvPr id="17431" name="Line 34">
                <a:extLst>
                  <a:ext uri="{FF2B5EF4-FFF2-40B4-BE49-F238E27FC236}">
                    <a16:creationId xmlns:a16="http://schemas.microsoft.com/office/drawing/2014/main" id="{55F9A8F1-4704-48B1-8F7F-0852592E65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42" y="1110"/>
                <a:ext cx="253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32" name="Line 35">
                <a:extLst>
                  <a:ext uri="{FF2B5EF4-FFF2-40B4-BE49-F238E27FC236}">
                    <a16:creationId xmlns:a16="http://schemas.microsoft.com/office/drawing/2014/main" id="{176AFAE0-5723-447C-9E0E-2290956D65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54" y="1116"/>
                <a:ext cx="0" cy="22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arrow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430" name="Line 36">
              <a:extLst>
                <a:ext uri="{FF2B5EF4-FFF2-40B4-BE49-F238E27FC236}">
                  <a16:creationId xmlns:a16="http://schemas.microsoft.com/office/drawing/2014/main" id="{DC96A890-7849-4AB3-9C24-8037818CA8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8" y="1236"/>
              <a:ext cx="0" cy="2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2133" name="Freeform 37">
            <a:extLst>
              <a:ext uri="{FF2B5EF4-FFF2-40B4-BE49-F238E27FC236}">
                <a16:creationId xmlns:a16="http://schemas.microsoft.com/office/drawing/2014/main" id="{F6FA6C25-5223-4F00-80E0-1111A1B13912}"/>
              </a:ext>
            </a:extLst>
          </p:cNvPr>
          <p:cNvSpPr>
            <a:spLocks/>
          </p:cNvSpPr>
          <p:nvPr/>
        </p:nvSpPr>
        <p:spPr bwMode="auto">
          <a:xfrm>
            <a:off x="4572000" y="1409700"/>
            <a:ext cx="1419225" cy="904875"/>
          </a:xfrm>
          <a:custGeom>
            <a:avLst/>
            <a:gdLst>
              <a:gd name="T0" fmla="*/ 0 w 894"/>
              <a:gd name="T1" fmla="*/ 0 h 570"/>
              <a:gd name="T2" fmla="*/ 0 w 894"/>
              <a:gd name="T3" fmla="*/ 2147483646 h 570"/>
              <a:gd name="T4" fmla="*/ 2147483646 w 894"/>
              <a:gd name="T5" fmla="*/ 2147483646 h 570"/>
              <a:gd name="T6" fmla="*/ 2147483646 w 894"/>
              <a:gd name="T7" fmla="*/ 2147483646 h 57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94" h="570">
                <a:moveTo>
                  <a:pt x="0" y="0"/>
                </a:moveTo>
                <a:lnTo>
                  <a:pt x="0" y="342"/>
                </a:lnTo>
                <a:lnTo>
                  <a:pt x="894" y="342"/>
                </a:lnTo>
                <a:lnTo>
                  <a:pt x="894" y="570"/>
                </a:lnTo>
              </a:path>
            </a:pathLst>
          </a:custGeom>
          <a:noFill/>
          <a:ln w="76200" cmpd="sng">
            <a:solidFill>
              <a:srgbClr val="FF0000"/>
            </a:solidFill>
            <a:round/>
            <a:headEnd/>
            <a:tailEnd type="arrow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2134" name="Freeform 38">
            <a:extLst>
              <a:ext uri="{FF2B5EF4-FFF2-40B4-BE49-F238E27FC236}">
                <a16:creationId xmlns:a16="http://schemas.microsoft.com/office/drawing/2014/main" id="{8490B4B9-9CDD-4AF4-844B-2BFF54937067}"/>
              </a:ext>
            </a:extLst>
          </p:cNvPr>
          <p:cNvSpPr>
            <a:spLocks/>
          </p:cNvSpPr>
          <p:nvPr/>
        </p:nvSpPr>
        <p:spPr bwMode="auto">
          <a:xfrm>
            <a:off x="5981700" y="3119438"/>
            <a:ext cx="1162050" cy="771525"/>
          </a:xfrm>
          <a:custGeom>
            <a:avLst/>
            <a:gdLst>
              <a:gd name="T0" fmla="*/ 0 w 732"/>
              <a:gd name="T1" fmla="*/ 0 h 486"/>
              <a:gd name="T2" fmla="*/ 0 w 732"/>
              <a:gd name="T3" fmla="*/ 2147483646 h 486"/>
              <a:gd name="T4" fmla="*/ 2147483646 w 732"/>
              <a:gd name="T5" fmla="*/ 2147483646 h 486"/>
              <a:gd name="T6" fmla="*/ 2147483646 w 732"/>
              <a:gd name="T7" fmla="*/ 2147483646 h 48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32" h="486">
                <a:moveTo>
                  <a:pt x="0" y="0"/>
                </a:moveTo>
                <a:lnTo>
                  <a:pt x="0" y="258"/>
                </a:lnTo>
                <a:lnTo>
                  <a:pt x="732" y="258"/>
                </a:lnTo>
                <a:lnTo>
                  <a:pt x="732" y="486"/>
                </a:lnTo>
              </a:path>
            </a:pathLst>
          </a:custGeom>
          <a:noFill/>
          <a:ln w="76200" cmpd="sng">
            <a:solidFill>
              <a:srgbClr val="FF0000"/>
            </a:solidFill>
            <a:round/>
            <a:headEnd/>
            <a:tailEnd type="arrow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32148" name="Group 52">
            <a:extLst>
              <a:ext uri="{FF2B5EF4-FFF2-40B4-BE49-F238E27FC236}">
                <a16:creationId xmlns:a16="http://schemas.microsoft.com/office/drawing/2014/main" id="{CF0F7FD4-08F0-498F-93BD-9BC9168B7ECE}"/>
              </a:ext>
            </a:extLst>
          </p:cNvPr>
          <p:cNvGrpSpPr>
            <a:grpSpLocks/>
          </p:cNvGrpSpPr>
          <p:nvPr/>
        </p:nvGrpSpPr>
        <p:grpSpPr bwMode="auto">
          <a:xfrm>
            <a:off x="4933950" y="2324100"/>
            <a:ext cx="2076450" cy="714375"/>
            <a:chOff x="3108" y="1464"/>
            <a:chExt cx="1308" cy="450"/>
          </a:xfrm>
        </p:grpSpPr>
        <p:sp>
          <p:nvSpPr>
            <p:cNvPr id="17426" name="Rectangle 14">
              <a:extLst>
                <a:ext uri="{FF2B5EF4-FFF2-40B4-BE49-F238E27FC236}">
                  <a16:creationId xmlns:a16="http://schemas.microsoft.com/office/drawing/2014/main" id="{FE5879C5-EBD3-42C2-9DFE-B3DD482F2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8" y="1464"/>
              <a:ext cx="1308" cy="450"/>
            </a:xfrm>
            <a:prstGeom prst="rect">
              <a:avLst/>
            </a:prstGeom>
            <a:solidFill>
              <a:srgbClr val="CCFFFF"/>
            </a:solidFill>
            <a:ln w="28575">
              <a:solidFill>
                <a:srgbClr val="006699"/>
              </a:solidFill>
              <a:miter lim="800000"/>
              <a:headEnd/>
              <a:tailEnd/>
            </a:ln>
            <a:effectLst>
              <a:outerShdw dist="99190" dir="3011666" algn="ctr" rotWithShape="0">
                <a:srgbClr val="006699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17427" name="Text Box 10">
              <a:extLst>
                <a:ext uri="{FF2B5EF4-FFF2-40B4-BE49-F238E27FC236}">
                  <a16:creationId xmlns:a16="http://schemas.microsoft.com/office/drawing/2014/main" id="{3D9F0A54-6F88-4FCA-B186-2B44CA54F0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4" y="1502"/>
              <a:ext cx="969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9330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>
                  <a:solidFill>
                    <a:srgbClr val="006699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Parallel</a:t>
              </a:r>
            </a:p>
          </p:txBody>
        </p:sp>
      </p:grpSp>
      <p:sp>
        <p:nvSpPr>
          <p:cNvPr id="132153" name="Rectangle 57">
            <a:extLst>
              <a:ext uri="{FF2B5EF4-FFF2-40B4-BE49-F238E27FC236}">
                <a16:creationId xmlns:a16="http://schemas.microsoft.com/office/drawing/2014/main" id="{F5CB1981-DC63-4474-8C3A-FF21680B2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" y="2295525"/>
            <a:ext cx="3228975" cy="1152525"/>
          </a:xfrm>
          <a:prstGeom prst="rect">
            <a:avLst/>
          </a:prstGeom>
          <a:solidFill>
            <a:schemeClr val="bg1">
              <a:alpha val="70195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132154" name="Rectangle 58">
            <a:extLst>
              <a:ext uri="{FF2B5EF4-FFF2-40B4-BE49-F238E27FC236}">
                <a16:creationId xmlns:a16="http://schemas.microsoft.com/office/drawing/2014/main" id="{F156586D-8384-4A21-91D5-77F815CE3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7450" y="3876675"/>
            <a:ext cx="2543175" cy="1152525"/>
          </a:xfrm>
          <a:prstGeom prst="rect">
            <a:avLst/>
          </a:prstGeom>
          <a:solidFill>
            <a:schemeClr val="bg1">
              <a:alpha val="70195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2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2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32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2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32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32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32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32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32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132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2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2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1000"/>
                                        <p:tgtEl>
                                          <p:spTgt spid="132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1000"/>
                                        <p:tgtEl>
                                          <p:spTgt spid="132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153" grpId="0" animBg="1"/>
      <p:bldP spid="13215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043CA960-030F-4F94-BAC3-13E373FDB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950" y="330200"/>
            <a:ext cx="58816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rgbClr val="006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PROJECTION  THEORY</a:t>
            </a:r>
          </a:p>
        </p:txBody>
      </p:sp>
      <p:grpSp>
        <p:nvGrpSpPr>
          <p:cNvPr id="128009" name="Group 9">
            <a:extLst>
              <a:ext uri="{FF2B5EF4-FFF2-40B4-BE49-F238E27FC236}">
                <a16:creationId xmlns:a16="http://schemas.microsoft.com/office/drawing/2014/main" id="{7CE2A8E0-1A5B-49E6-803E-7186CC8AE1AE}"/>
              </a:ext>
            </a:extLst>
          </p:cNvPr>
          <p:cNvGrpSpPr>
            <a:grpSpLocks/>
          </p:cNvGrpSpPr>
          <p:nvPr/>
        </p:nvGrpSpPr>
        <p:grpSpPr bwMode="auto">
          <a:xfrm>
            <a:off x="658813" y="3351213"/>
            <a:ext cx="7724775" cy="1625600"/>
            <a:chOff x="415" y="2111"/>
            <a:chExt cx="4866" cy="1024"/>
          </a:xfrm>
        </p:grpSpPr>
        <p:sp>
          <p:nvSpPr>
            <p:cNvPr id="18440" name="Text Box 4">
              <a:extLst>
                <a:ext uri="{FF2B5EF4-FFF2-40B4-BE49-F238E27FC236}">
                  <a16:creationId xmlns:a16="http://schemas.microsoft.com/office/drawing/2014/main" id="{E3A2A190-F967-4114-9D7A-B843CB2651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2" y="2111"/>
              <a:ext cx="4539" cy="10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lnSpc>
                  <a:spcPct val="14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The projection theory is based on two variables:</a:t>
              </a:r>
            </a:p>
            <a:p>
              <a:pPr eaLnBrk="1" hangingPunct="1">
                <a:lnSpc>
                  <a:spcPct val="14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1) </a:t>
              </a:r>
              <a:r>
                <a:rPr lang="en-US" altLang="en-US" sz="24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Line of sight</a:t>
              </a:r>
            </a:p>
            <a:p>
              <a:pPr eaLnBrk="1" hangingPunct="1">
                <a:lnSpc>
                  <a:spcPct val="14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2) </a:t>
              </a:r>
              <a:r>
                <a:rPr lang="en-US" altLang="en-US" sz="24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Plane of projection</a:t>
              </a: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 (</a:t>
              </a:r>
              <a:r>
                <a:rPr lang="en-US" altLang="en-US" sz="2400">
                  <a:latin typeface="Arial" panose="020B0604020202020204" pitchFamily="34" charset="0"/>
                </a:rPr>
                <a:t>image plane or picture plane)</a:t>
              </a:r>
              <a:endParaRPr lang="en-US" alt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441" name="Rectangle 5">
              <a:extLst>
                <a:ext uri="{FF2B5EF4-FFF2-40B4-BE49-F238E27FC236}">
                  <a16:creationId xmlns:a16="http://schemas.microsoft.com/office/drawing/2014/main" id="{A2DFF083-EA8F-4A98-96D5-7E81C589E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" y="2245"/>
              <a:ext cx="167" cy="16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rgbClr val="CCECFF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grpSp>
        <p:nvGrpSpPr>
          <p:cNvPr id="128008" name="Group 8">
            <a:extLst>
              <a:ext uri="{FF2B5EF4-FFF2-40B4-BE49-F238E27FC236}">
                <a16:creationId xmlns:a16="http://schemas.microsoft.com/office/drawing/2014/main" id="{4D7FEF7E-6328-462B-AED5-93E7F00295B3}"/>
              </a:ext>
            </a:extLst>
          </p:cNvPr>
          <p:cNvGrpSpPr>
            <a:grpSpLocks/>
          </p:cNvGrpSpPr>
          <p:nvPr/>
        </p:nvGrpSpPr>
        <p:grpSpPr bwMode="auto">
          <a:xfrm>
            <a:off x="658813" y="1592263"/>
            <a:ext cx="7875587" cy="1114425"/>
            <a:chOff x="415" y="1003"/>
            <a:chExt cx="4961" cy="702"/>
          </a:xfrm>
        </p:grpSpPr>
        <p:sp>
          <p:nvSpPr>
            <p:cNvPr id="18438" name="Text Box 3">
              <a:extLst>
                <a:ext uri="{FF2B5EF4-FFF2-40B4-BE49-F238E27FC236}">
                  <a16:creationId xmlns:a16="http://schemas.microsoft.com/office/drawing/2014/main" id="{E9A676E8-6439-4748-AC8B-DF09147457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2" y="1003"/>
              <a:ext cx="4634" cy="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lnSpc>
                  <a:spcPct val="14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The projection theory is used to graphically represent</a:t>
              </a:r>
            </a:p>
            <a:p>
              <a:pPr eaLnBrk="1" hangingPunct="1">
                <a:lnSpc>
                  <a:spcPct val="14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3-D objects on 2-D media (paper, computer screen). </a:t>
              </a:r>
            </a:p>
          </p:txBody>
        </p:sp>
        <p:sp>
          <p:nvSpPr>
            <p:cNvPr id="18439" name="Rectangle 6">
              <a:extLst>
                <a:ext uri="{FF2B5EF4-FFF2-40B4-BE49-F238E27FC236}">
                  <a16:creationId xmlns:a16="http://schemas.microsoft.com/office/drawing/2014/main" id="{6122009D-D1A2-4196-9999-E04021942F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" y="1137"/>
              <a:ext cx="167" cy="16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rgbClr val="CCECFF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sp>
        <p:nvSpPr>
          <p:cNvPr id="18437" name="Rectangle 10">
            <a:extLst>
              <a:ext uri="{FF2B5EF4-FFF2-40B4-BE49-F238E27FC236}">
                <a16:creationId xmlns:a16="http://schemas.microsoft.com/office/drawing/2014/main" id="{FCF75B06-C703-42A2-BA56-F031D31B6A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" y="1133475"/>
            <a:ext cx="8639175" cy="5080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50000">
                <a:srgbClr val="006699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8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8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:a16="http://schemas.microsoft.com/office/drawing/2014/main" id="{27F2458B-C684-4734-AE43-2D28725CA3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00" y="2641600"/>
            <a:ext cx="8610600" cy="39751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130051" name="Rectangle 3">
            <a:extLst>
              <a:ext uri="{FF2B5EF4-FFF2-40B4-BE49-F238E27FC236}">
                <a16:creationId xmlns:a16="http://schemas.microsoft.com/office/drawing/2014/main" id="{2A180D21-A64F-4EFE-B44B-F063B8DD2A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975" y="215900"/>
            <a:ext cx="8223250" cy="1322388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130052" name="Rectangle 4">
            <a:extLst>
              <a:ext uri="{FF2B5EF4-FFF2-40B4-BE49-F238E27FC236}">
                <a16:creationId xmlns:a16="http://schemas.microsoft.com/office/drawing/2014/main" id="{14069F5B-291B-4560-982D-AE92DC348A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300" y="138113"/>
            <a:ext cx="7967663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40000"/>
              </a:lnSpc>
              <a:defRPr/>
            </a:pPr>
            <a:r>
              <a:rPr lang="en-US" altLang="en-US" sz="32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</a:rPr>
              <a:t>Line of sight</a:t>
            </a:r>
            <a:r>
              <a:rPr lang="en-US" altLang="en-US" sz="2400" b="1" i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</a:rPr>
              <a:t>  </a:t>
            </a:r>
            <a:r>
              <a:rPr lang="en-US" altLang="en-US" sz="2400">
                <a:latin typeface="Arial" panose="020B0604020202020204" pitchFamily="34" charset="0"/>
                <a:ea typeface="+mn-ea"/>
              </a:rPr>
              <a:t>is an imaginary ray of light between an</a:t>
            </a:r>
          </a:p>
          <a:p>
            <a:pPr eaLnBrk="1" hangingPunct="1">
              <a:lnSpc>
                <a:spcPct val="140000"/>
              </a:lnSpc>
              <a:defRPr/>
            </a:pPr>
            <a:r>
              <a:rPr lang="en-US" altLang="en-US" sz="2400">
                <a:latin typeface="Arial" panose="020B0604020202020204" pitchFamily="34" charset="0"/>
                <a:ea typeface="+mn-ea"/>
              </a:rPr>
              <a:t>observer’s eye and an object.</a:t>
            </a:r>
          </a:p>
        </p:txBody>
      </p:sp>
      <p:grpSp>
        <p:nvGrpSpPr>
          <p:cNvPr id="130102" name="Group 54">
            <a:extLst>
              <a:ext uri="{FF2B5EF4-FFF2-40B4-BE49-F238E27FC236}">
                <a16:creationId xmlns:a16="http://schemas.microsoft.com/office/drawing/2014/main" id="{8431734C-0434-4AC9-8810-DF11DA5805CF}"/>
              </a:ext>
            </a:extLst>
          </p:cNvPr>
          <p:cNvGrpSpPr>
            <a:grpSpLocks/>
          </p:cNvGrpSpPr>
          <p:nvPr/>
        </p:nvGrpSpPr>
        <p:grpSpPr bwMode="auto">
          <a:xfrm>
            <a:off x="2400300" y="4108450"/>
            <a:ext cx="1819275" cy="2009775"/>
            <a:chOff x="1512" y="2588"/>
            <a:chExt cx="1146" cy="1266"/>
          </a:xfrm>
        </p:grpSpPr>
        <p:sp>
          <p:nvSpPr>
            <p:cNvPr id="20523" name="Line 5">
              <a:extLst>
                <a:ext uri="{FF2B5EF4-FFF2-40B4-BE49-F238E27FC236}">
                  <a16:creationId xmlns:a16="http://schemas.microsoft.com/office/drawing/2014/main" id="{91B63590-BCFE-4F97-89C6-EA0C024974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2" y="2656"/>
              <a:ext cx="0" cy="6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24" name="Line 6">
              <a:extLst>
                <a:ext uri="{FF2B5EF4-FFF2-40B4-BE49-F238E27FC236}">
                  <a16:creationId xmlns:a16="http://schemas.microsoft.com/office/drawing/2014/main" id="{81BD8D0D-20FB-455A-B7ED-D589B139D2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2" y="2654"/>
              <a:ext cx="666" cy="38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25" name="Line 7">
              <a:extLst>
                <a:ext uri="{FF2B5EF4-FFF2-40B4-BE49-F238E27FC236}">
                  <a16:creationId xmlns:a16="http://schemas.microsoft.com/office/drawing/2014/main" id="{735E6379-79DA-41F4-B5FF-26EE9136D1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2" y="3332"/>
              <a:ext cx="900" cy="5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26" name="Line 8">
              <a:extLst>
                <a:ext uri="{FF2B5EF4-FFF2-40B4-BE49-F238E27FC236}">
                  <a16:creationId xmlns:a16="http://schemas.microsoft.com/office/drawing/2014/main" id="{D1682D03-B513-43AF-8667-23BD2EB87F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2" y="3488"/>
              <a:ext cx="0" cy="3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27" name="Line 9">
              <a:extLst>
                <a:ext uri="{FF2B5EF4-FFF2-40B4-BE49-F238E27FC236}">
                  <a16:creationId xmlns:a16="http://schemas.microsoft.com/office/drawing/2014/main" id="{AA949549-A29C-44B4-A055-E9D04AD837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78" y="3038"/>
              <a:ext cx="234" cy="4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28" name="Line 10">
              <a:extLst>
                <a:ext uri="{FF2B5EF4-FFF2-40B4-BE49-F238E27FC236}">
                  <a16:creationId xmlns:a16="http://schemas.microsoft.com/office/drawing/2014/main" id="{68D85B45-5C5D-40E4-AF67-00D44CC09A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58" y="2588"/>
              <a:ext cx="666" cy="38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29" name="Line 11">
              <a:extLst>
                <a:ext uri="{FF2B5EF4-FFF2-40B4-BE49-F238E27FC236}">
                  <a16:creationId xmlns:a16="http://schemas.microsoft.com/office/drawing/2014/main" id="{C3C29EEB-2BF7-4E4D-A5ED-E6A3F12876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58" y="3422"/>
              <a:ext cx="0" cy="3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30" name="Line 12">
              <a:extLst>
                <a:ext uri="{FF2B5EF4-FFF2-40B4-BE49-F238E27FC236}">
                  <a16:creationId xmlns:a16="http://schemas.microsoft.com/office/drawing/2014/main" id="{00C10A4A-8D87-4003-A24B-A1E260573A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4" y="2972"/>
              <a:ext cx="234" cy="4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31" name="Line 13">
              <a:extLst>
                <a:ext uri="{FF2B5EF4-FFF2-40B4-BE49-F238E27FC236}">
                  <a16:creationId xmlns:a16="http://schemas.microsoft.com/office/drawing/2014/main" id="{0663D955-E98A-45EC-B28A-9E1F8A8D8F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2" y="3788"/>
              <a:ext cx="246" cy="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32" name="Line 14">
              <a:extLst>
                <a:ext uri="{FF2B5EF4-FFF2-40B4-BE49-F238E27FC236}">
                  <a16:creationId xmlns:a16="http://schemas.microsoft.com/office/drawing/2014/main" id="{FFFFC577-38B8-4DB9-8085-B842FF370B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2" y="3422"/>
              <a:ext cx="246" cy="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33" name="Line 15">
              <a:extLst>
                <a:ext uri="{FF2B5EF4-FFF2-40B4-BE49-F238E27FC236}">
                  <a16:creationId xmlns:a16="http://schemas.microsoft.com/office/drawing/2014/main" id="{EB978DDA-D3AF-48E9-BACC-42BD097136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78" y="2972"/>
              <a:ext cx="246" cy="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34" name="Line 16">
              <a:extLst>
                <a:ext uri="{FF2B5EF4-FFF2-40B4-BE49-F238E27FC236}">
                  <a16:creationId xmlns:a16="http://schemas.microsoft.com/office/drawing/2014/main" id="{A6D3EA35-7C73-4363-A9D0-BD1AE37FB9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18" y="2588"/>
              <a:ext cx="246" cy="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0065" name="Line 17">
            <a:extLst>
              <a:ext uri="{FF2B5EF4-FFF2-40B4-BE49-F238E27FC236}">
                <a16:creationId xmlns:a16="http://schemas.microsoft.com/office/drawing/2014/main" id="{29C909A3-DEC2-4541-8F2A-FBD1DB0A3AB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84388" y="4826000"/>
            <a:ext cx="1352550" cy="365125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66" name="Line 18">
            <a:extLst>
              <a:ext uri="{FF2B5EF4-FFF2-40B4-BE49-F238E27FC236}">
                <a16:creationId xmlns:a16="http://schemas.microsoft.com/office/drawing/2014/main" id="{0E8BC27E-580E-4937-B4FE-4816CBDC8C6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65388" y="6121400"/>
            <a:ext cx="1352550" cy="365125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67" name="Line 19">
            <a:extLst>
              <a:ext uri="{FF2B5EF4-FFF2-40B4-BE49-F238E27FC236}">
                <a16:creationId xmlns:a16="http://schemas.microsoft.com/office/drawing/2014/main" id="{DAAD3E7F-1E4B-476A-8520-82B95D713EC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42988" y="5295900"/>
            <a:ext cx="1352550" cy="365125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68" name="Line 20">
            <a:extLst>
              <a:ext uri="{FF2B5EF4-FFF2-40B4-BE49-F238E27FC236}">
                <a16:creationId xmlns:a16="http://schemas.microsoft.com/office/drawing/2014/main" id="{FB33E964-BFC5-4384-A517-CA09DBD43A4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42988" y="4229100"/>
            <a:ext cx="1352550" cy="365125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69" name="Line 21">
            <a:extLst>
              <a:ext uri="{FF2B5EF4-FFF2-40B4-BE49-F238E27FC236}">
                <a16:creationId xmlns:a16="http://schemas.microsoft.com/office/drawing/2014/main" id="{103332EE-552E-40A6-8938-1ED9A322561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65388" y="5537200"/>
            <a:ext cx="1352550" cy="365125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30104" name="Group 56">
            <a:extLst>
              <a:ext uri="{FF2B5EF4-FFF2-40B4-BE49-F238E27FC236}">
                <a16:creationId xmlns:a16="http://schemas.microsoft.com/office/drawing/2014/main" id="{F9D9C86D-C093-49B5-BA20-BE4D8CE8438D}"/>
              </a:ext>
            </a:extLst>
          </p:cNvPr>
          <p:cNvGrpSpPr>
            <a:grpSpLocks/>
          </p:cNvGrpSpPr>
          <p:nvPr/>
        </p:nvGrpSpPr>
        <p:grpSpPr bwMode="auto">
          <a:xfrm>
            <a:off x="601663" y="3411538"/>
            <a:ext cx="1552575" cy="906462"/>
            <a:chOff x="379" y="2149"/>
            <a:chExt cx="978" cy="571"/>
          </a:xfrm>
        </p:grpSpPr>
        <p:sp>
          <p:nvSpPr>
            <p:cNvPr id="20521" name="Freeform 22">
              <a:extLst>
                <a:ext uri="{FF2B5EF4-FFF2-40B4-BE49-F238E27FC236}">
                  <a16:creationId xmlns:a16="http://schemas.microsoft.com/office/drawing/2014/main" id="{EB4740CC-9C58-46A8-953D-9326DC5CDA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" y="2448"/>
              <a:ext cx="440" cy="272"/>
            </a:xfrm>
            <a:custGeom>
              <a:avLst/>
              <a:gdLst>
                <a:gd name="T0" fmla="*/ 136 w 792"/>
                <a:gd name="T1" fmla="*/ 116 h 416"/>
                <a:gd name="T2" fmla="*/ 99 w 792"/>
                <a:gd name="T3" fmla="*/ 47 h 416"/>
                <a:gd name="T4" fmla="*/ 34 w 792"/>
                <a:gd name="T5" fmla="*/ 65 h 416"/>
                <a:gd name="T6" fmla="*/ 0 w 792"/>
                <a:gd name="T7" fmla="*/ 0 h 4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92" h="416">
                  <a:moveTo>
                    <a:pt x="792" y="416"/>
                  </a:moveTo>
                  <a:cubicBezTo>
                    <a:pt x="733" y="307"/>
                    <a:pt x="675" y="199"/>
                    <a:pt x="576" y="168"/>
                  </a:cubicBezTo>
                  <a:cubicBezTo>
                    <a:pt x="477" y="137"/>
                    <a:pt x="296" y="260"/>
                    <a:pt x="200" y="232"/>
                  </a:cubicBezTo>
                  <a:cubicBezTo>
                    <a:pt x="104" y="204"/>
                    <a:pt x="52" y="102"/>
                    <a:pt x="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22" name="Rectangle 23">
              <a:extLst>
                <a:ext uri="{FF2B5EF4-FFF2-40B4-BE49-F238E27FC236}">
                  <a16:creationId xmlns:a16="http://schemas.microsoft.com/office/drawing/2014/main" id="{CFB297B6-D895-4195-995C-D0FF8A10EE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" y="2149"/>
              <a:ext cx="97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lnSpc>
                  <a:spcPct val="14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latin typeface="Arial" panose="020B0604020202020204" pitchFamily="34" charset="0"/>
                </a:rPr>
                <a:t>Line of sight</a:t>
              </a:r>
            </a:p>
          </p:txBody>
        </p:sp>
      </p:grpSp>
      <p:sp>
        <p:nvSpPr>
          <p:cNvPr id="130091" name="Text Box 43">
            <a:extLst>
              <a:ext uri="{FF2B5EF4-FFF2-40B4-BE49-F238E27FC236}">
                <a16:creationId xmlns:a16="http://schemas.microsoft.com/office/drawing/2014/main" id="{2F883C10-32D3-44B2-BB06-6CEEBC33EF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25" y="2846388"/>
            <a:ext cx="28241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en-US" sz="2400" b="1" i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</a:rPr>
              <a:t>Parallel projection</a:t>
            </a:r>
          </a:p>
        </p:txBody>
      </p:sp>
      <p:grpSp>
        <p:nvGrpSpPr>
          <p:cNvPr id="130105" name="Group 57">
            <a:extLst>
              <a:ext uri="{FF2B5EF4-FFF2-40B4-BE49-F238E27FC236}">
                <a16:creationId xmlns:a16="http://schemas.microsoft.com/office/drawing/2014/main" id="{A274DD3C-41E2-429B-A8B3-85AB012B1CB7}"/>
              </a:ext>
            </a:extLst>
          </p:cNvPr>
          <p:cNvGrpSpPr>
            <a:grpSpLocks/>
          </p:cNvGrpSpPr>
          <p:nvPr/>
        </p:nvGrpSpPr>
        <p:grpSpPr bwMode="auto">
          <a:xfrm>
            <a:off x="6667500" y="3994150"/>
            <a:ext cx="1819275" cy="2009775"/>
            <a:chOff x="4200" y="2516"/>
            <a:chExt cx="1146" cy="1266"/>
          </a:xfrm>
        </p:grpSpPr>
        <p:sp>
          <p:nvSpPr>
            <p:cNvPr id="20509" name="Line 24">
              <a:extLst>
                <a:ext uri="{FF2B5EF4-FFF2-40B4-BE49-F238E27FC236}">
                  <a16:creationId xmlns:a16="http://schemas.microsoft.com/office/drawing/2014/main" id="{084AE0B8-BA04-47EB-9536-CDC38DF80D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0" y="2584"/>
              <a:ext cx="0" cy="6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10" name="Line 25">
              <a:extLst>
                <a:ext uri="{FF2B5EF4-FFF2-40B4-BE49-F238E27FC236}">
                  <a16:creationId xmlns:a16="http://schemas.microsoft.com/office/drawing/2014/main" id="{2AC89B99-50AA-4DA6-AAB8-BEFCED4D9C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0" y="2582"/>
              <a:ext cx="666" cy="38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11" name="Line 26">
              <a:extLst>
                <a:ext uri="{FF2B5EF4-FFF2-40B4-BE49-F238E27FC236}">
                  <a16:creationId xmlns:a16="http://schemas.microsoft.com/office/drawing/2014/main" id="{B85679F9-8AFA-4BB4-8F27-35971A4C40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0" y="3260"/>
              <a:ext cx="900" cy="5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12" name="Line 27">
              <a:extLst>
                <a:ext uri="{FF2B5EF4-FFF2-40B4-BE49-F238E27FC236}">
                  <a16:creationId xmlns:a16="http://schemas.microsoft.com/office/drawing/2014/main" id="{CF98F6D7-A1F3-4C9E-84F3-CFD714A811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00" y="3416"/>
              <a:ext cx="0" cy="3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13" name="Line 28">
              <a:extLst>
                <a:ext uri="{FF2B5EF4-FFF2-40B4-BE49-F238E27FC236}">
                  <a16:creationId xmlns:a16="http://schemas.microsoft.com/office/drawing/2014/main" id="{74F7F9BF-7FE0-4170-BADE-BED3F7D729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6" y="2966"/>
              <a:ext cx="234" cy="4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14" name="Line 29">
              <a:extLst>
                <a:ext uri="{FF2B5EF4-FFF2-40B4-BE49-F238E27FC236}">
                  <a16:creationId xmlns:a16="http://schemas.microsoft.com/office/drawing/2014/main" id="{59E7CC85-724B-48A3-88AA-E418291B67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46" y="2516"/>
              <a:ext cx="666" cy="38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15" name="Line 30">
              <a:extLst>
                <a:ext uri="{FF2B5EF4-FFF2-40B4-BE49-F238E27FC236}">
                  <a16:creationId xmlns:a16="http://schemas.microsoft.com/office/drawing/2014/main" id="{A8116F70-92B4-4D44-85F6-191C9DF45C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46" y="3350"/>
              <a:ext cx="0" cy="3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16" name="Line 31">
              <a:extLst>
                <a:ext uri="{FF2B5EF4-FFF2-40B4-BE49-F238E27FC236}">
                  <a16:creationId xmlns:a16="http://schemas.microsoft.com/office/drawing/2014/main" id="{61B6743D-862E-4991-A498-3FC2B47DAA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12" y="2900"/>
              <a:ext cx="234" cy="4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17" name="Line 32">
              <a:extLst>
                <a:ext uri="{FF2B5EF4-FFF2-40B4-BE49-F238E27FC236}">
                  <a16:creationId xmlns:a16="http://schemas.microsoft.com/office/drawing/2014/main" id="{D0847E6E-0DAF-4802-A4AB-E017B3AC80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00" y="3716"/>
              <a:ext cx="246" cy="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18" name="Line 33">
              <a:extLst>
                <a:ext uri="{FF2B5EF4-FFF2-40B4-BE49-F238E27FC236}">
                  <a16:creationId xmlns:a16="http://schemas.microsoft.com/office/drawing/2014/main" id="{9F7C48E7-0B5E-4AED-9835-96B8EF64A0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00" y="3350"/>
              <a:ext cx="246" cy="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19" name="Line 34">
              <a:extLst>
                <a:ext uri="{FF2B5EF4-FFF2-40B4-BE49-F238E27FC236}">
                  <a16:creationId xmlns:a16="http://schemas.microsoft.com/office/drawing/2014/main" id="{5896D75C-9511-4AF2-A2B2-2BA1E3914F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66" y="2900"/>
              <a:ext cx="246" cy="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20" name="Line 35">
              <a:extLst>
                <a:ext uri="{FF2B5EF4-FFF2-40B4-BE49-F238E27FC236}">
                  <a16:creationId xmlns:a16="http://schemas.microsoft.com/office/drawing/2014/main" id="{64E4C525-1C54-469F-8616-16B6068C15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06" y="2516"/>
              <a:ext cx="246" cy="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0084" name="Line 36">
            <a:extLst>
              <a:ext uri="{FF2B5EF4-FFF2-40B4-BE49-F238E27FC236}">
                <a16:creationId xmlns:a16="http://schemas.microsoft.com/office/drawing/2014/main" id="{2C3159AF-8779-4247-A491-7690B85C7F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02275" y="4711700"/>
            <a:ext cx="2201863" cy="1274763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85" name="Line 37">
            <a:extLst>
              <a:ext uri="{FF2B5EF4-FFF2-40B4-BE49-F238E27FC236}">
                <a16:creationId xmlns:a16="http://schemas.microsoft.com/office/drawing/2014/main" id="{FB69F42D-2B1B-4E48-A671-FAA7CDA93F3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03863" y="5980113"/>
            <a:ext cx="2581275" cy="26987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86" name="Line 38">
            <a:extLst>
              <a:ext uri="{FF2B5EF4-FFF2-40B4-BE49-F238E27FC236}">
                <a16:creationId xmlns:a16="http://schemas.microsoft.com/office/drawing/2014/main" id="{9B312B70-3BA0-4EB4-A86D-36C679DBC12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03863" y="5181600"/>
            <a:ext cx="1158875" cy="80010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87" name="Line 39">
            <a:extLst>
              <a:ext uri="{FF2B5EF4-FFF2-40B4-BE49-F238E27FC236}">
                <a16:creationId xmlns:a16="http://schemas.microsoft.com/office/drawing/2014/main" id="{6B003315-5B49-434D-BFC8-E4BC8E482DC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02275" y="4114800"/>
            <a:ext cx="1160463" cy="1868488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0088" name="Line 40">
            <a:extLst>
              <a:ext uri="{FF2B5EF4-FFF2-40B4-BE49-F238E27FC236}">
                <a16:creationId xmlns:a16="http://schemas.microsoft.com/office/drawing/2014/main" id="{FA1D4A39-9FC0-4650-AE88-7F1D1599D75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05450" y="5422900"/>
            <a:ext cx="2579688" cy="555625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30106" name="Group 58">
            <a:extLst>
              <a:ext uri="{FF2B5EF4-FFF2-40B4-BE49-F238E27FC236}">
                <a16:creationId xmlns:a16="http://schemas.microsoft.com/office/drawing/2014/main" id="{42A0B15C-3897-479A-B437-A800B145DBE2}"/>
              </a:ext>
            </a:extLst>
          </p:cNvPr>
          <p:cNvGrpSpPr>
            <a:grpSpLocks/>
          </p:cNvGrpSpPr>
          <p:nvPr/>
        </p:nvGrpSpPr>
        <p:grpSpPr bwMode="auto">
          <a:xfrm>
            <a:off x="4881563" y="3754438"/>
            <a:ext cx="1552575" cy="906462"/>
            <a:chOff x="3075" y="2365"/>
            <a:chExt cx="978" cy="571"/>
          </a:xfrm>
        </p:grpSpPr>
        <p:sp>
          <p:nvSpPr>
            <p:cNvPr id="20507" name="Freeform 41">
              <a:extLst>
                <a:ext uri="{FF2B5EF4-FFF2-40B4-BE49-F238E27FC236}">
                  <a16:creationId xmlns:a16="http://schemas.microsoft.com/office/drawing/2014/main" id="{F264B712-1EF4-42A7-8B74-B1A96AC95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6" y="2664"/>
              <a:ext cx="440" cy="272"/>
            </a:xfrm>
            <a:custGeom>
              <a:avLst/>
              <a:gdLst>
                <a:gd name="T0" fmla="*/ 136 w 792"/>
                <a:gd name="T1" fmla="*/ 116 h 416"/>
                <a:gd name="T2" fmla="*/ 99 w 792"/>
                <a:gd name="T3" fmla="*/ 47 h 416"/>
                <a:gd name="T4" fmla="*/ 34 w 792"/>
                <a:gd name="T5" fmla="*/ 65 h 416"/>
                <a:gd name="T6" fmla="*/ 0 w 792"/>
                <a:gd name="T7" fmla="*/ 0 h 4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92" h="416">
                  <a:moveTo>
                    <a:pt x="792" y="416"/>
                  </a:moveTo>
                  <a:cubicBezTo>
                    <a:pt x="733" y="307"/>
                    <a:pt x="675" y="199"/>
                    <a:pt x="576" y="168"/>
                  </a:cubicBezTo>
                  <a:cubicBezTo>
                    <a:pt x="477" y="137"/>
                    <a:pt x="296" y="260"/>
                    <a:pt x="200" y="232"/>
                  </a:cubicBezTo>
                  <a:cubicBezTo>
                    <a:pt x="104" y="204"/>
                    <a:pt x="52" y="102"/>
                    <a:pt x="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08" name="Rectangle 42">
              <a:extLst>
                <a:ext uri="{FF2B5EF4-FFF2-40B4-BE49-F238E27FC236}">
                  <a16:creationId xmlns:a16="http://schemas.microsoft.com/office/drawing/2014/main" id="{8DD30397-35A9-4520-A3BB-276BAF150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5" y="2365"/>
              <a:ext cx="97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lnSpc>
                  <a:spcPct val="14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latin typeface="Arial" panose="020B0604020202020204" pitchFamily="34" charset="0"/>
                </a:rPr>
                <a:t>Line of sight</a:t>
              </a:r>
            </a:p>
          </p:txBody>
        </p:sp>
      </p:grpSp>
      <p:sp>
        <p:nvSpPr>
          <p:cNvPr id="130092" name="Text Box 44">
            <a:extLst>
              <a:ext uri="{FF2B5EF4-FFF2-40B4-BE49-F238E27FC236}">
                <a16:creationId xmlns:a16="http://schemas.microsoft.com/office/drawing/2014/main" id="{5DCB40A6-B390-4363-8D8F-FA8BB84BA8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7625" y="2846388"/>
            <a:ext cx="3452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en-US" sz="2400" b="1" i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</a:rPr>
              <a:t>Perspective projection</a:t>
            </a:r>
          </a:p>
        </p:txBody>
      </p:sp>
      <p:grpSp>
        <p:nvGrpSpPr>
          <p:cNvPr id="130097" name="Group 49">
            <a:extLst>
              <a:ext uri="{FF2B5EF4-FFF2-40B4-BE49-F238E27FC236}">
                <a16:creationId xmlns:a16="http://schemas.microsoft.com/office/drawing/2014/main" id="{C03A0740-9AE3-4760-88A4-15CB518510A7}"/>
              </a:ext>
            </a:extLst>
          </p:cNvPr>
          <p:cNvGrpSpPr>
            <a:grpSpLocks/>
          </p:cNvGrpSpPr>
          <p:nvPr/>
        </p:nvGrpSpPr>
        <p:grpSpPr bwMode="auto">
          <a:xfrm>
            <a:off x="658813" y="1668463"/>
            <a:ext cx="4184650" cy="603250"/>
            <a:chOff x="415" y="1051"/>
            <a:chExt cx="2636" cy="380"/>
          </a:xfrm>
        </p:grpSpPr>
        <p:sp>
          <p:nvSpPr>
            <p:cNvPr id="20505" name="Rectangle 45">
              <a:extLst>
                <a:ext uri="{FF2B5EF4-FFF2-40B4-BE49-F238E27FC236}">
                  <a16:creationId xmlns:a16="http://schemas.microsoft.com/office/drawing/2014/main" id="{B6892651-3DF1-4CD7-8E87-4389161A8E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4" y="1051"/>
              <a:ext cx="2377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lnSpc>
                  <a:spcPct val="14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There are 2 types of LOS :</a:t>
              </a:r>
            </a:p>
          </p:txBody>
        </p:sp>
        <p:sp>
          <p:nvSpPr>
            <p:cNvPr id="20506" name="Rectangle 46">
              <a:extLst>
                <a:ext uri="{FF2B5EF4-FFF2-40B4-BE49-F238E27FC236}">
                  <a16:creationId xmlns:a16="http://schemas.microsoft.com/office/drawing/2014/main" id="{9A714E39-051D-43D7-9524-7EC048E4E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" y="1175"/>
              <a:ext cx="167" cy="16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sp>
        <p:nvSpPr>
          <p:cNvPr id="130098" name="Rectangle 50">
            <a:extLst>
              <a:ext uri="{FF2B5EF4-FFF2-40B4-BE49-F238E27FC236}">
                <a16:creationId xmlns:a16="http://schemas.microsoft.com/office/drawing/2014/main" id="{796F1B96-B1A3-4156-9E8A-CEAD30CD88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6325" y="1647825"/>
            <a:ext cx="1169988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parallel</a:t>
            </a:r>
          </a:p>
        </p:txBody>
      </p:sp>
      <p:sp>
        <p:nvSpPr>
          <p:cNvPr id="130099" name="Rectangle 51">
            <a:extLst>
              <a:ext uri="{FF2B5EF4-FFF2-40B4-BE49-F238E27FC236}">
                <a16:creationId xmlns:a16="http://schemas.microsoft.com/office/drawing/2014/main" id="{A42211FF-F792-4486-B264-70F717A79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7825" y="1651000"/>
            <a:ext cx="1439863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converge</a:t>
            </a:r>
          </a:p>
        </p:txBody>
      </p:sp>
      <p:sp>
        <p:nvSpPr>
          <p:cNvPr id="130100" name="Rectangle 52">
            <a:extLst>
              <a:ext uri="{FF2B5EF4-FFF2-40B4-BE49-F238E27FC236}">
                <a16:creationId xmlns:a16="http://schemas.microsoft.com/office/drawing/2014/main" id="{BD1BFC7D-15D4-4FF3-B89F-E3DC2F2E1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0438" y="1660525"/>
            <a:ext cx="693737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and</a:t>
            </a:r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0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0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0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0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0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30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0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130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1000" fill="hold"/>
                                        <p:tgtEl>
                                          <p:spTgt spid="13009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8" dur="500"/>
                                        <p:tgtEl>
                                          <p:spTgt spid="130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130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30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2000"/>
                                        <p:tgtEl>
                                          <p:spTgt spid="130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2000"/>
                                        <p:tgtEl>
                                          <p:spTgt spid="130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2000"/>
                                        <p:tgtEl>
                                          <p:spTgt spid="130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2000"/>
                                        <p:tgtEl>
                                          <p:spTgt spid="130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2000"/>
                                        <p:tgtEl>
                                          <p:spTgt spid="130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130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1000" fill="hold"/>
                                        <p:tgtEl>
                                          <p:spTgt spid="13009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5" dur="500"/>
                                        <p:tgtEl>
                                          <p:spTgt spid="130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130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2000"/>
                                        <p:tgtEl>
                                          <p:spTgt spid="130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2000"/>
                                        <p:tgtEl>
                                          <p:spTgt spid="130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2000"/>
                                        <p:tgtEl>
                                          <p:spTgt spid="130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2000"/>
                                        <p:tgtEl>
                                          <p:spTgt spid="130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2000"/>
                                        <p:tgtEl>
                                          <p:spTgt spid="130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130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0" grpId="0" animBg="1"/>
      <p:bldP spid="130051" grpId="0" animBg="1"/>
      <p:bldP spid="130052" grpId="0"/>
      <p:bldP spid="130091" grpId="0"/>
      <p:bldP spid="130092" grpId="0"/>
      <p:bldP spid="130098" grpId="0"/>
      <p:bldP spid="130098" grpId="1"/>
      <p:bldP spid="130099" grpId="0"/>
      <p:bldP spid="130099" grpId="1"/>
      <p:bldP spid="13010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54" name="Rectangle 82">
            <a:extLst>
              <a:ext uri="{FF2B5EF4-FFF2-40B4-BE49-F238E27FC236}">
                <a16:creationId xmlns:a16="http://schemas.microsoft.com/office/drawing/2014/main" id="{EABEEFEA-5236-4B3F-83E0-42782BF7EA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2563"/>
            <a:ext cx="8499475" cy="1322387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131074" name="Rectangle 2">
            <a:extLst>
              <a:ext uri="{FF2B5EF4-FFF2-40B4-BE49-F238E27FC236}">
                <a16:creationId xmlns:a16="http://schemas.microsoft.com/office/drawing/2014/main" id="{61E0BAC9-F798-48D8-8B8E-74F9FD6DD1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00" y="2641600"/>
            <a:ext cx="8610600" cy="39751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131075" name="Line 3">
            <a:extLst>
              <a:ext uri="{FF2B5EF4-FFF2-40B4-BE49-F238E27FC236}">
                <a16:creationId xmlns:a16="http://schemas.microsoft.com/office/drawing/2014/main" id="{A4E317A3-FA81-4775-A652-6E54677E41D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43725" y="4711700"/>
            <a:ext cx="773113" cy="444500"/>
          </a:xfrm>
          <a:prstGeom prst="line">
            <a:avLst/>
          </a:prstGeom>
          <a:noFill/>
          <a:ln w="127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76" name="Line 4">
            <a:extLst>
              <a:ext uri="{FF2B5EF4-FFF2-40B4-BE49-F238E27FC236}">
                <a16:creationId xmlns:a16="http://schemas.microsoft.com/office/drawing/2014/main" id="{F29B76EC-A766-4033-ADCA-DD09B57E5C8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173913" y="5997575"/>
            <a:ext cx="911225" cy="9525"/>
          </a:xfrm>
          <a:prstGeom prst="line">
            <a:avLst/>
          </a:prstGeom>
          <a:noFill/>
          <a:ln w="127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77" name="Line 5">
            <a:extLst>
              <a:ext uri="{FF2B5EF4-FFF2-40B4-BE49-F238E27FC236}">
                <a16:creationId xmlns:a16="http://schemas.microsoft.com/office/drawing/2014/main" id="{2A998100-0F7F-4ED8-8B4B-C3C8BE0FDE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59513" y="5181600"/>
            <a:ext cx="403225" cy="277813"/>
          </a:xfrm>
          <a:prstGeom prst="line">
            <a:avLst/>
          </a:prstGeom>
          <a:noFill/>
          <a:ln w="127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78" name="Line 6">
            <a:extLst>
              <a:ext uri="{FF2B5EF4-FFF2-40B4-BE49-F238E27FC236}">
                <a16:creationId xmlns:a16="http://schemas.microsoft.com/office/drawing/2014/main" id="{4D699A7F-729B-49A5-A8B1-74B9C2FFBCD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54750" y="4114800"/>
            <a:ext cx="407988" cy="655638"/>
          </a:xfrm>
          <a:prstGeom prst="line">
            <a:avLst/>
          </a:prstGeom>
          <a:noFill/>
          <a:ln w="127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79" name="Line 7">
            <a:extLst>
              <a:ext uri="{FF2B5EF4-FFF2-40B4-BE49-F238E27FC236}">
                <a16:creationId xmlns:a16="http://schemas.microsoft.com/office/drawing/2014/main" id="{DA193A92-D795-4A0E-90BA-4448499AAFF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70738" y="5422900"/>
            <a:ext cx="914400" cy="196850"/>
          </a:xfrm>
          <a:prstGeom prst="line">
            <a:avLst/>
          </a:prstGeom>
          <a:noFill/>
          <a:ln w="127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80" name="Line 8">
            <a:extLst>
              <a:ext uri="{FF2B5EF4-FFF2-40B4-BE49-F238E27FC236}">
                <a16:creationId xmlns:a16="http://schemas.microsoft.com/office/drawing/2014/main" id="{95A20B61-9D03-4F74-BC42-A7DC8C717A7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95513" y="4832350"/>
            <a:ext cx="1247775" cy="336550"/>
          </a:xfrm>
          <a:prstGeom prst="line">
            <a:avLst/>
          </a:prstGeom>
          <a:noFill/>
          <a:ln w="127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81" name="Line 9">
            <a:extLst>
              <a:ext uri="{FF2B5EF4-FFF2-40B4-BE49-F238E27FC236}">
                <a16:creationId xmlns:a16="http://schemas.microsoft.com/office/drawing/2014/main" id="{067F9BE3-4EE2-4C6B-9CE0-DD9EA0020B0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71750" y="5537200"/>
            <a:ext cx="1252538" cy="338138"/>
          </a:xfrm>
          <a:prstGeom prst="line">
            <a:avLst/>
          </a:prstGeom>
          <a:noFill/>
          <a:ln w="127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82" name="Line 10">
            <a:extLst>
              <a:ext uri="{FF2B5EF4-FFF2-40B4-BE49-F238E27FC236}">
                <a16:creationId xmlns:a16="http://schemas.microsoft.com/office/drawing/2014/main" id="{568F8500-5487-443A-9A2B-3D27266AC11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63813" y="6115050"/>
            <a:ext cx="1266825" cy="341313"/>
          </a:xfrm>
          <a:prstGeom prst="line">
            <a:avLst/>
          </a:prstGeom>
          <a:noFill/>
          <a:ln w="127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83" name="Line 11">
            <a:extLst>
              <a:ext uri="{FF2B5EF4-FFF2-40B4-BE49-F238E27FC236}">
                <a16:creationId xmlns:a16="http://schemas.microsoft.com/office/drawing/2014/main" id="{6FE6E1E1-9BE8-4CCC-9272-66D778C64BD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58875" y="5289550"/>
            <a:ext cx="1243013" cy="334963"/>
          </a:xfrm>
          <a:prstGeom prst="line">
            <a:avLst/>
          </a:prstGeom>
          <a:noFill/>
          <a:ln w="127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91" name="Rectangle 19">
            <a:extLst>
              <a:ext uri="{FF2B5EF4-FFF2-40B4-BE49-F238E27FC236}">
                <a16:creationId xmlns:a16="http://schemas.microsoft.com/office/drawing/2014/main" id="{CA0974BA-ACCE-4A45-8B73-04326AE443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975" y="104775"/>
            <a:ext cx="8243888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40000"/>
              </a:lnSpc>
              <a:defRPr/>
            </a:pPr>
            <a:r>
              <a:rPr lang="en-US" altLang="en-US" sz="32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</a:rPr>
              <a:t>Plane of projection</a:t>
            </a:r>
            <a:r>
              <a:rPr lang="en-US" altLang="en-US" sz="2400" b="1" i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</a:rPr>
              <a:t> </a:t>
            </a:r>
            <a:r>
              <a:rPr lang="en-US" altLang="en-US" sz="2400">
                <a:latin typeface="Arial" panose="020B0604020202020204" pitchFamily="34" charset="0"/>
                <a:ea typeface="+mn-ea"/>
              </a:rPr>
              <a:t>is an imaginary flat plane which </a:t>
            </a:r>
          </a:p>
          <a:p>
            <a:pPr eaLnBrk="1" hangingPunct="1">
              <a:lnSpc>
                <a:spcPct val="140000"/>
              </a:lnSpc>
              <a:defRPr/>
            </a:pPr>
            <a:r>
              <a:rPr lang="en-US" altLang="en-US" sz="2400">
                <a:latin typeface="Arial" panose="020B0604020202020204" pitchFamily="34" charset="0"/>
                <a:ea typeface="+mn-ea"/>
              </a:rPr>
              <a:t>the image is created.</a:t>
            </a:r>
          </a:p>
        </p:txBody>
      </p:sp>
      <p:grpSp>
        <p:nvGrpSpPr>
          <p:cNvPr id="131156" name="Group 84">
            <a:extLst>
              <a:ext uri="{FF2B5EF4-FFF2-40B4-BE49-F238E27FC236}">
                <a16:creationId xmlns:a16="http://schemas.microsoft.com/office/drawing/2014/main" id="{ABB61FD4-6C93-416C-B84A-903835FC7EE1}"/>
              </a:ext>
            </a:extLst>
          </p:cNvPr>
          <p:cNvGrpSpPr>
            <a:grpSpLocks/>
          </p:cNvGrpSpPr>
          <p:nvPr/>
        </p:nvGrpSpPr>
        <p:grpSpPr bwMode="auto">
          <a:xfrm>
            <a:off x="658813" y="1452563"/>
            <a:ext cx="7988300" cy="1114425"/>
            <a:chOff x="415" y="915"/>
            <a:chExt cx="5032" cy="702"/>
          </a:xfrm>
        </p:grpSpPr>
        <p:sp>
          <p:nvSpPr>
            <p:cNvPr id="21587" name="Rectangle 20">
              <a:extLst>
                <a:ext uri="{FF2B5EF4-FFF2-40B4-BE49-F238E27FC236}">
                  <a16:creationId xmlns:a16="http://schemas.microsoft.com/office/drawing/2014/main" id="{764AAB75-1908-4974-A5C5-FDD96BF7CD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4" y="915"/>
              <a:ext cx="4773" cy="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lnSpc>
                  <a:spcPct val="14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The image is produced by connecting the points where</a:t>
              </a:r>
            </a:p>
            <a:p>
              <a:pPr eaLnBrk="1" hangingPunct="1">
                <a:lnSpc>
                  <a:spcPct val="14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 the LOS pierce the projection plane.</a:t>
              </a:r>
            </a:p>
          </p:txBody>
        </p:sp>
        <p:sp>
          <p:nvSpPr>
            <p:cNvPr id="21588" name="Rectangle 21">
              <a:extLst>
                <a:ext uri="{FF2B5EF4-FFF2-40B4-BE49-F238E27FC236}">
                  <a16:creationId xmlns:a16="http://schemas.microsoft.com/office/drawing/2014/main" id="{F192C438-773B-411B-8DD5-6261EAD1F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" y="1039"/>
              <a:ext cx="167" cy="16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grpSp>
        <p:nvGrpSpPr>
          <p:cNvPr id="131155" name="Group 83">
            <a:extLst>
              <a:ext uri="{FF2B5EF4-FFF2-40B4-BE49-F238E27FC236}">
                <a16:creationId xmlns:a16="http://schemas.microsoft.com/office/drawing/2014/main" id="{6510C5D9-0195-4129-AEBB-D81F29A65A37}"/>
              </a:ext>
            </a:extLst>
          </p:cNvPr>
          <p:cNvGrpSpPr>
            <a:grpSpLocks/>
          </p:cNvGrpSpPr>
          <p:nvPr/>
        </p:nvGrpSpPr>
        <p:grpSpPr bwMode="auto">
          <a:xfrm>
            <a:off x="2400300" y="4108450"/>
            <a:ext cx="1819275" cy="2009775"/>
            <a:chOff x="1512" y="2588"/>
            <a:chExt cx="1146" cy="1266"/>
          </a:xfrm>
        </p:grpSpPr>
        <p:grpSp>
          <p:nvGrpSpPr>
            <p:cNvPr id="21574" name="Group 12">
              <a:extLst>
                <a:ext uri="{FF2B5EF4-FFF2-40B4-BE49-F238E27FC236}">
                  <a16:creationId xmlns:a16="http://schemas.microsoft.com/office/drawing/2014/main" id="{5E547DD9-4B62-49F2-9426-2C28382BA9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12" y="2654"/>
              <a:ext cx="900" cy="1200"/>
              <a:chOff x="1512" y="2654"/>
              <a:chExt cx="900" cy="1200"/>
            </a:xfrm>
          </p:grpSpPr>
          <p:sp>
            <p:nvSpPr>
              <p:cNvPr id="21582" name="Line 13">
                <a:extLst>
                  <a:ext uri="{FF2B5EF4-FFF2-40B4-BE49-F238E27FC236}">
                    <a16:creationId xmlns:a16="http://schemas.microsoft.com/office/drawing/2014/main" id="{94FBB9D2-6A38-4F3C-BD5D-7DBCC26F5E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12" y="2656"/>
                <a:ext cx="0" cy="68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83" name="Line 14">
                <a:extLst>
                  <a:ext uri="{FF2B5EF4-FFF2-40B4-BE49-F238E27FC236}">
                    <a16:creationId xmlns:a16="http://schemas.microsoft.com/office/drawing/2014/main" id="{4A378622-9355-4124-A7AB-DA6BDB9DEA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12" y="2654"/>
                <a:ext cx="666" cy="38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84" name="Line 15">
                <a:extLst>
                  <a:ext uri="{FF2B5EF4-FFF2-40B4-BE49-F238E27FC236}">
                    <a16:creationId xmlns:a16="http://schemas.microsoft.com/office/drawing/2014/main" id="{B28324D3-22F5-4405-8677-376CA6F24F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12" y="3332"/>
                <a:ext cx="900" cy="5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85" name="Line 16">
                <a:extLst>
                  <a:ext uri="{FF2B5EF4-FFF2-40B4-BE49-F238E27FC236}">
                    <a16:creationId xmlns:a16="http://schemas.microsoft.com/office/drawing/2014/main" id="{8C45FBB5-B625-4D4D-8C1B-F13CDBCAC0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12" y="3488"/>
                <a:ext cx="0" cy="36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86" name="Line 17">
                <a:extLst>
                  <a:ext uri="{FF2B5EF4-FFF2-40B4-BE49-F238E27FC236}">
                    <a16:creationId xmlns:a16="http://schemas.microsoft.com/office/drawing/2014/main" id="{B9AA4358-5457-41D6-BFE3-D01D2C5D53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78" y="3038"/>
                <a:ext cx="234" cy="45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575" name="Line 22">
              <a:extLst>
                <a:ext uri="{FF2B5EF4-FFF2-40B4-BE49-F238E27FC236}">
                  <a16:creationId xmlns:a16="http://schemas.microsoft.com/office/drawing/2014/main" id="{A3DBCF68-9FD1-4BF7-B4BF-AE5F56454A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58" y="2588"/>
              <a:ext cx="666" cy="38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76" name="Line 23">
              <a:extLst>
                <a:ext uri="{FF2B5EF4-FFF2-40B4-BE49-F238E27FC236}">
                  <a16:creationId xmlns:a16="http://schemas.microsoft.com/office/drawing/2014/main" id="{6FAC4420-4992-4EDA-A925-F35E813F52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58" y="3422"/>
              <a:ext cx="0" cy="3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77" name="Line 24">
              <a:extLst>
                <a:ext uri="{FF2B5EF4-FFF2-40B4-BE49-F238E27FC236}">
                  <a16:creationId xmlns:a16="http://schemas.microsoft.com/office/drawing/2014/main" id="{4BB5B2E4-E4A8-47DD-8AE4-1EB97EA03C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4" y="2972"/>
              <a:ext cx="234" cy="4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78" name="Line 25">
              <a:extLst>
                <a:ext uri="{FF2B5EF4-FFF2-40B4-BE49-F238E27FC236}">
                  <a16:creationId xmlns:a16="http://schemas.microsoft.com/office/drawing/2014/main" id="{B2A2602F-86BD-46AD-B988-FED0E6EF7E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2" y="3788"/>
              <a:ext cx="246" cy="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79" name="Line 26">
              <a:extLst>
                <a:ext uri="{FF2B5EF4-FFF2-40B4-BE49-F238E27FC236}">
                  <a16:creationId xmlns:a16="http://schemas.microsoft.com/office/drawing/2014/main" id="{6B5AC69E-9CB4-4E1E-BA61-6CB43B9C83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2" y="3422"/>
              <a:ext cx="246" cy="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80" name="Line 27">
              <a:extLst>
                <a:ext uri="{FF2B5EF4-FFF2-40B4-BE49-F238E27FC236}">
                  <a16:creationId xmlns:a16="http://schemas.microsoft.com/office/drawing/2014/main" id="{174BC888-6D1C-43F5-8B43-9FAC8EF6E4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78" y="2972"/>
              <a:ext cx="246" cy="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81" name="Line 28">
              <a:extLst>
                <a:ext uri="{FF2B5EF4-FFF2-40B4-BE49-F238E27FC236}">
                  <a16:creationId xmlns:a16="http://schemas.microsoft.com/office/drawing/2014/main" id="{D3792F2A-18D9-4CB6-BEFC-FF695340D9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18" y="2588"/>
              <a:ext cx="246" cy="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1101" name="Line 29">
            <a:extLst>
              <a:ext uri="{FF2B5EF4-FFF2-40B4-BE49-F238E27FC236}">
                <a16:creationId xmlns:a16="http://schemas.microsoft.com/office/drawing/2014/main" id="{BBA3456F-5BA6-4DC8-BB50-C1BF3FBF6C1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41413" y="4229100"/>
            <a:ext cx="1254125" cy="338138"/>
          </a:xfrm>
          <a:prstGeom prst="line">
            <a:avLst/>
          </a:prstGeom>
          <a:noFill/>
          <a:ln w="127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31157" name="Group 85">
            <a:extLst>
              <a:ext uri="{FF2B5EF4-FFF2-40B4-BE49-F238E27FC236}">
                <a16:creationId xmlns:a16="http://schemas.microsoft.com/office/drawing/2014/main" id="{EEFD397B-8C3A-4531-8F87-7B6B51498C1F}"/>
              </a:ext>
            </a:extLst>
          </p:cNvPr>
          <p:cNvGrpSpPr>
            <a:grpSpLocks/>
          </p:cNvGrpSpPr>
          <p:nvPr/>
        </p:nvGrpSpPr>
        <p:grpSpPr bwMode="auto">
          <a:xfrm>
            <a:off x="6667500" y="3994150"/>
            <a:ext cx="1819275" cy="2009775"/>
            <a:chOff x="4200" y="2516"/>
            <a:chExt cx="1146" cy="1266"/>
          </a:xfrm>
        </p:grpSpPr>
        <p:sp>
          <p:nvSpPr>
            <p:cNvPr id="21562" name="Line 30">
              <a:extLst>
                <a:ext uri="{FF2B5EF4-FFF2-40B4-BE49-F238E27FC236}">
                  <a16:creationId xmlns:a16="http://schemas.microsoft.com/office/drawing/2014/main" id="{6A74143E-5097-4EED-8FB5-89FDE2490A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0" y="2584"/>
              <a:ext cx="0" cy="6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63" name="Line 31">
              <a:extLst>
                <a:ext uri="{FF2B5EF4-FFF2-40B4-BE49-F238E27FC236}">
                  <a16:creationId xmlns:a16="http://schemas.microsoft.com/office/drawing/2014/main" id="{BE632239-0755-4BC1-9CA4-F1BD726CC3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0" y="2582"/>
              <a:ext cx="666" cy="38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64" name="Line 32">
              <a:extLst>
                <a:ext uri="{FF2B5EF4-FFF2-40B4-BE49-F238E27FC236}">
                  <a16:creationId xmlns:a16="http://schemas.microsoft.com/office/drawing/2014/main" id="{39A89D15-F31D-4458-BDBD-277E2EAE0F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0" y="3260"/>
              <a:ext cx="900" cy="5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65" name="Line 33">
              <a:extLst>
                <a:ext uri="{FF2B5EF4-FFF2-40B4-BE49-F238E27FC236}">
                  <a16:creationId xmlns:a16="http://schemas.microsoft.com/office/drawing/2014/main" id="{B58FE8BB-8186-45FD-9E8F-D48F5809DB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00" y="3416"/>
              <a:ext cx="0" cy="3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66" name="Line 34">
              <a:extLst>
                <a:ext uri="{FF2B5EF4-FFF2-40B4-BE49-F238E27FC236}">
                  <a16:creationId xmlns:a16="http://schemas.microsoft.com/office/drawing/2014/main" id="{3D56B475-0722-427C-8A09-3DCE89E7CC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6" y="2966"/>
              <a:ext cx="234" cy="4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67" name="Line 35">
              <a:extLst>
                <a:ext uri="{FF2B5EF4-FFF2-40B4-BE49-F238E27FC236}">
                  <a16:creationId xmlns:a16="http://schemas.microsoft.com/office/drawing/2014/main" id="{0801316E-DD48-4682-AA61-5225F8F02A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46" y="2516"/>
              <a:ext cx="666" cy="38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68" name="Line 36">
              <a:extLst>
                <a:ext uri="{FF2B5EF4-FFF2-40B4-BE49-F238E27FC236}">
                  <a16:creationId xmlns:a16="http://schemas.microsoft.com/office/drawing/2014/main" id="{08D5986B-FD2D-456C-9B1B-16637676AD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46" y="3350"/>
              <a:ext cx="0" cy="3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69" name="Line 37">
              <a:extLst>
                <a:ext uri="{FF2B5EF4-FFF2-40B4-BE49-F238E27FC236}">
                  <a16:creationId xmlns:a16="http://schemas.microsoft.com/office/drawing/2014/main" id="{F387EF09-9FD3-4D65-8488-AC500BB6C5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12" y="2900"/>
              <a:ext cx="234" cy="4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70" name="Line 38">
              <a:extLst>
                <a:ext uri="{FF2B5EF4-FFF2-40B4-BE49-F238E27FC236}">
                  <a16:creationId xmlns:a16="http://schemas.microsoft.com/office/drawing/2014/main" id="{6016AF87-4C04-4B4D-8572-CDF85AAC20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00" y="3716"/>
              <a:ext cx="246" cy="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71" name="Line 39">
              <a:extLst>
                <a:ext uri="{FF2B5EF4-FFF2-40B4-BE49-F238E27FC236}">
                  <a16:creationId xmlns:a16="http://schemas.microsoft.com/office/drawing/2014/main" id="{A8E0C3D3-A5D4-427B-836C-5CAB29EE0E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00" y="3350"/>
              <a:ext cx="246" cy="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72" name="Line 40">
              <a:extLst>
                <a:ext uri="{FF2B5EF4-FFF2-40B4-BE49-F238E27FC236}">
                  <a16:creationId xmlns:a16="http://schemas.microsoft.com/office/drawing/2014/main" id="{09A67FA5-19B6-4266-98F0-C5A2187C7D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66" y="2900"/>
              <a:ext cx="246" cy="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73" name="Line 41">
              <a:extLst>
                <a:ext uri="{FF2B5EF4-FFF2-40B4-BE49-F238E27FC236}">
                  <a16:creationId xmlns:a16="http://schemas.microsoft.com/office/drawing/2014/main" id="{A9F44A14-A8DB-4940-A689-D5A9F5B9C1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06" y="2516"/>
              <a:ext cx="246" cy="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1114" name="Text Box 42">
            <a:extLst>
              <a:ext uri="{FF2B5EF4-FFF2-40B4-BE49-F238E27FC236}">
                <a16:creationId xmlns:a16="http://schemas.microsoft.com/office/drawing/2014/main" id="{910B3C3D-2D19-4261-84AE-F7953EE1B3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25" y="2846388"/>
            <a:ext cx="28241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en-US" sz="2400" b="1" i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</a:rPr>
              <a:t>Parallel projection</a:t>
            </a:r>
          </a:p>
        </p:txBody>
      </p:sp>
      <p:sp>
        <p:nvSpPr>
          <p:cNvPr id="131115" name="Text Box 43">
            <a:extLst>
              <a:ext uri="{FF2B5EF4-FFF2-40B4-BE49-F238E27FC236}">
                <a16:creationId xmlns:a16="http://schemas.microsoft.com/office/drawing/2014/main" id="{1CB1EC59-EB92-4248-B89C-EBC0CAA5D2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7625" y="2846388"/>
            <a:ext cx="3452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en-US" sz="2400" b="1" i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</a:rPr>
              <a:t>Perspective projection</a:t>
            </a:r>
          </a:p>
        </p:txBody>
      </p:sp>
      <p:sp>
        <p:nvSpPr>
          <p:cNvPr id="131116" name="Freeform 44">
            <a:extLst>
              <a:ext uri="{FF2B5EF4-FFF2-40B4-BE49-F238E27FC236}">
                <a16:creationId xmlns:a16="http://schemas.microsoft.com/office/drawing/2014/main" id="{8D59ACD6-A892-4A24-8839-DC1FB002F41E}"/>
              </a:ext>
            </a:extLst>
          </p:cNvPr>
          <p:cNvSpPr>
            <a:spLocks/>
          </p:cNvSpPr>
          <p:nvPr/>
        </p:nvSpPr>
        <p:spPr bwMode="auto">
          <a:xfrm>
            <a:off x="1000125" y="4114800"/>
            <a:ext cx="1736725" cy="2578100"/>
          </a:xfrm>
          <a:custGeom>
            <a:avLst/>
            <a:gdLst>
              <a:gd name="T0" fmla="*/ 0 w 1094"/>
              <a:gd name="T1" fmla="*/ 0 h 1624"/>
              <a:gd name="T2" fmla="*/ 2147483646 w 1094"/>
              <a:gd name="T3" fmla="*/ 2147483646 h 1624"/>
              <a:gd name="T4" fmla="*/ 2147483646 w 1094"/>
              <a:gd name="T5" fmla="*/ 2147483646 h 1624"/>
              <a:gd name="T6" fmla="*/ 0 w 1094"/>
              <a:gd name="T7" fmla="*/ 2147483646 h 1624"/>
              <a:gd name="T8" fmla="*/ 0 w 1094"/>
              <a:gd name="T9" fmla="*/ 0 h 16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94" h="1624">
                <a:moveTo>
                  <a:pt x="0" y="0"/>
                </a:moveTo>
                <a:lnTo>
                  <a:pt x="1094" y="627"/>
                </a:lnTo>
                <a:lnTo>
                  <a:pt x="1094" y="1624"/>
                </a:lnTo>
                <a:lnTo>
                  <a:pt x="0" y="9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195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31117" name="Group 45">
            <a:extLst>
              <a:ext uri="{FF2B5EF4-FFF2-40B4-BE49-F238E27FC236}">
                <a16:creationId xmlns:a16="http://schemas.microsoft.com/office/drawing/2014/main" id="{31ED12C8-BD2D-4297-8E45-42B7BE9E2794}"/>
              </a:ext>
            </a:extLst>
          </p:cNvPr>
          <p:cNvGrpSpPr>
            <a:grpSpLocks/>
          </p:cNvGrpSpPr>
          <p:nvPr/>
        </p:nvGrpSpPr>
        <p:grpSpPr bwMode="auto">
          <a:xfrm>
            <a:off x="862013" y="3395663"/>
            <a:ext cx="2287587" cy="903287"/>
            <a:chOff x="543" y="2139"/>
            <a:chExt cx="1441" cy="569"/>
          </a:xfrm>
        </p:grpSpPr>
        <p:sp>
          <p:nvSpPr>
            <p:cNvPr id="21560" name="Rectangle 46">
              <a:extLst>
                <a:ext uri="{FF2B5EF4-FFF2-40B4-BE49-F238E27FC236}">
                  <a16:creationId xmlns:a16="http://schemas.microsoft.com/office/drawing/2014/main" id="{6DBF211A-B482-450F-9536-CC2B643564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" y="2139"/>
              <a:ext cx="14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lnSpc>
                  <a:spcPct val="14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latin typeface="Arial" panose="020B0604020202020204" pitchFamily="34" charset="0"/>
                </a:rPr>
                <a:t>Plane of projection</a:t>
              </a:r>
            </a:p>
          </p:txBody>
        </p:sp>
        <p:sp>
          <p:nvSpPr>
            <p:cNvPr id="21561" name="Freeform 47">
              <a:extLst>
                <a:ext uri="{FF2B5EF4-FFF2-40B4-BE49-F238E27FC236}">
                  <a16:creationId xmlns:a16="http://schemas.microsoft.com/office/drawing/2014/main" id="{91FB98CF-96EE-4F54-81E3-F8EA3C465D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0" y="2436"/>
              <a:ext cx="440" cy="272"/>
            </a:xfrm>
            <a:custGeom>
              <a:avLst/>
              <a:gdLst>
                <a:gd name="T0" fmla="*/ 136 w 792"/>
                <a:gd name="T1" fmla="*/ 116 h 416"/>
                <a:gd name="T2" fmla="*/ 99 w 792"/>
                <a:gd name="T3" fmla="*/ 47 h 416"/>
                <a:gd name="T4" fmla="*/ 34 w 792"/>
                <a:gd name="T5" fmla="*/ 65 h 416"/>
                <a:gd name="T6" fmla="*/ 0 w 792"/>
                <a:gd name="T7" fmla="*/ 0 h 4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92" h="416">
                  <a:moveTo>
                    <a:pt x="792" y="416"/>
                  </a:moveTo>
                  <a:cubicBezTo>
                    <a:pt x="733" y="307"/>
                    <a:pt x="675" y="199"/>
                    <a:pt x="576" y="168"/>
                  </a:cubicBezTo>
                  <a:cubicBezTo>
                    <a:pt x="477" y="137"/>
                    <a:pt x="296" y="260"/>
                    <a:pt x="200" y="232"/>
                  </a:cubicBezTo>
                  <a:cubicBezTo>
                    <a:pt x="104" y="204"/>
                    <a:pt x="52" y="102"/>
                    <a:pt x="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1120" name="Line 48">
            <a:extLst>
              <a:ext uri="{FF2B5EF4-FFF2-40B4-BE49-F238E27FC236}">
                <a16:creationId xmlns:a16="http://schemas.microsoft.com/office/drawing/2014/main" id="{DB265CD2-EBA8-4168-BCD4-A114160146E5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9350" y="4559300"/>
            <a:ext cx="0" cy="10795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121" name="Line 49">
            <a:extLst>
              <a:ext uri="{FF2B5EF4-FFF2-40B4-BE49-F238E27FC236}">
                <a16:creationId xmlns:a16="http://schemas.microsoft.com/office/drawing/2014/main" id="{4E5BDBED-53DE-4617-AA36-9B900AA9EB38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9350" y="4556125"/>
            <a:ext cx="1057275" cy="6111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122" name="Line 50">
            <a:extLst>
              <a:ext uri="{FF2B5EF4-FFF2-40B4-BE49-F238E27FC236}">
                <a16:creationId xmlns:a16="http://schemas.microsoft.com/office/drawing/2014/main" id="{28754CB6-08CB-46E7-AEED-3525CCF9225F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9350" y="5632450"/>
            <a:ext cx="1428750" cy="8255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123" name="Line 51">
            <a:extLst>
              <a:ext uri="{FF2B5EF4-FFF2-40B4-BE49-F238E27FC236}">
                <a16:creationId xmlns:a16="http://schemas.microsoft.com/office/drawing/2014/main" id="{94E00C7B-0F01-4A14-9185-48C8DA5454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78100" y="5880100"/>
            <a:ext cx="0" cy="5810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124" name="Line 52">
            <a:extLst>
              <a:ext uri="{FF2B5EF4-FFF2-40B4-BE49-F238E27FC236}">
                <a16:creationId xmlns:a16="http://schemas.microsoft.com/office/drawing/2014/main" id="{A883F09F-3D50-48FF-9218-E0E8A297445D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6625" y="5165725"/>
            <a:ext cx="371475" cy="7143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125" name="Line 53">
            <a:extLst>
              <a:ext uri="{FF2B5EF4-FFF2-40B4-BE49-F238E27FC236}">
                <a16:creationId xmlns:a16="http://schemas.microsoft.com/office/drawing/2014/main" id="{67291568-1A8F-48AB-AC6E-BE7CA51535A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5338" y="4565650"/>
            <a:ext cx="352425" cy="9525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126" name="Line 54">
            <a:extLst>
              <a:ext uri="{FF2B5EF4-FFF2-40B4-BE49-F238E27FC236}">
                <a16:creationId xmlns:a16="http://schemas.microsoft.com/office/drawing/2014/main" id="{4CA14371-8A12-4463-96F9-B570AF2C85F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43088" y="5168900"/>
            <a:ext cx="352425" cy="9525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127" name="Line 55">
            <a:extLst>
              <a:ext uri="{FF2B5EF4-FFF2-40B4-BE49-F238E27FC236}">
                <a16:creationId xmlns:a16="http://schemas.microsoft.com/office/drawing/2014/main" id="{05966040-86B1-48BD-A9A6-F2B6EDF7F33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24088" y="5873750"/>
            <a:ext cx="352425" cy="9525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128" name="Line 56">
            <a:extLst>
              <a:ext uri="{FF2B5EF4-FFF2-40B4-BE49-F238E27FC236}">
                <a16:creationId xmlns:a16="http://schemas.microsoft.com/office/drawing/2014/main" id="{9C793E84-21E6-4C16-8E78-B61544A45BD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17738" y="6451600"/>
            <a:ext cx="352425" cy="9525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129" name="Line 57">
            <a:extLst>
              <a:ext uri="{FF2B5EF4-FFF2-40B4-BE49-F238E27FC236}">
                <a16:creationId xmlns:a16="http://schemas.microsoft.com/office/drawing/2014/main" id="{591C9BB8-046B-4492-85C4-3C49DDAFEB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8988" y="5626100"/>
            <a:ext cx="352425" cy="9525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130" name="Oval 58">
            <a:extLst>
              <a:ext uri="{FF2B5EF4-FFF2-40B4-BE49-F238E27FC236}">
                <a16:creationId xmlns:a16="http://schemas.microsoft.com/office/drawing/2014/main" id="{4C927DDC-5278-4A77-A30B-0D8362D213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7600" y="4533900"/>
            <a:ext cx="63500" cy="635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131131" name="Oval 59">
            <a:extLst>
              <a:ext uri="{FF2B5EF4-FFF2-40B4-BE49-F238E27FC236}">
                <a16:creationId xmlns:a16="http://schemas.microsoft.com/office/drawing/2014/main" id="{43C92B84-5454-47C8-9CB1-D96F8925C3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1700" y="5130800"/>
            <a:ext cx="63500" cy="635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131132" name="Oval 60">
            <a:extLst>
              <a:ext uri="{FF2B5EF4-FFF2-40B4-BE49-F238E27FC236}">
                <a16:creationId xmlns:a16="http://schemas.microsoft.com/office/drawing/2014/main" id="{E65F22DC-4781-4B36-AD9F-B05DB2F067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000" y="5842000"/>
            <a:ext cx="63500" cy="635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131133" name="Oval 61">
            <a:extLst>
              <a:ext uri="{FF2B5EF4-FFF2-40B4-BE49-F238E27FC236}">
                <a16:creationId xmlns:a16="http://schemas.microsoft.com/office/drawing/2014/main" id="{7E63ECB9-F904-4629-B899-3AB4A037A6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6350" y="6419850"/>
            <a:ext cx="63500" cy="635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131134" name="Oval 62">
            <a:extLst>
              <a:ext uri="{FF2B5EF4-FFF2-40B4-BE49-F238E27FC236}">
                <a16:creationId xmlns:a16="http://schemas.microsoft.com/office/drawing/2014/main" id="{8F920BFA-9D8D-43FA-A26E-ADBC629CD6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1250" y="5588000"/>
            <a:ext cx="63500" cy="635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131135" name="Freeform 63">
            <a:extLst>
              <a:ext uri="{FF2B5EF4-FFF2-40B4-BE49-F238E27FC236}">
                <a16:creationId xmlns:a16="http://schemas.microsoft.com/office/drawing/2014/main" id="{444C5DA0-64C4-4B18-B7BA-B157CF089A52}"/>
              </a:ext>
            </a:extLst>
          </p:cNvPr>
          <p:cNvSpPr>
            <a:spLocks/>
          </p:cNvSpPr>
          <p:nvPr/>
        </p:nvSpPr>
        <p:spPr bwMode="auto">
          <a:xfrm>
            <a:off x="5845175" y="4095750"/>
            <a:ext cx="1736725" cy="2578100"/>
          </a:xfrm>
          <a:custGeom>
            <a:avLst/>
            <a:gdLst>
              <a:gd name="T0" fmla="*/ 0 w 1094"/>
              <a:gd name="T1" fmla="*/ 0 h 1624"/>
              <a:gd name="T2" fmla="*/ 2147483646 w 1094"/>
              <a:gd name="T3" fmla="*/ 2147483646 h 1624"/>
              <a:gd name="T4" fmla="*/ 2147483646 w 1094"/>
              <a:gd name="T5" fmla="*/ 2147483646 h 1624"/>
              <a:gd name="T6" fmla="*/ 0 w 1094"/>
              <a:gd name="T7" fmla="*/ 2147483646 h 1624"/>
              <a:gd name="T8" fmla="*/ 0 w 1094"/>
              <a:gd name="T9" fmla="*/ 0 h 16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94" h="1624">
                <a:moveTo>
                  <a:pt x="0" y="0"/>
                </a:moveTo>
                <a:lnTo>
                  <a:pt x="1094" y="627"/>
                </a:lnTo>
                <a:lnTo>
                  <a:pt x="1094" y="1624"/>
                </a:lnTo>
                <a:lnTo>
                  <a:pt x="0" y="9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195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31136" name="Group 64">
            <a:extLst>
              <a:ext uri="{FF2B5EF4-FFF2-40B4-BE49-F238E27FC236}">
                <a16:creationId xmlns:a16="http://schemas.microsoft.com/office/drawing/2014/main" id="{2D71D330-77C2-4AC9-AB0D-36DA74B9ADD8}"/>
              </a:ext>
            </a:extLst>
          </p:cNvPr>
          <p:cNvGrpSpPr>
            <a:grpSpLocks/>
          </p:cNvGrpSpPr>
          <p:nvPr/>
        </p:nvGrpSpPr>
        <p:grpSpPr bwMode="auto">
          <a:xfrm>
            <a:off x="5770563" y="3332163"/>
            <a:ext cx="2287587" cy="915987"/>
            <a:chOff x="3635" y="2099"/>
            <a:chExt cx="1441" cy="577"/>
          </a:xfrm>
        </p:grpSpPr>
        <p:sp>
          <p:nvSpPr>
            <p:cNvPr id="21558" name="Rectangle 65">
              <a:extLst>
                <a:ext uri="{FF2B5EF4-FFF2-40B4-BE49-F238E27FC236}">
                  <a16:creationId xmlns:a16="http://schemas.microsoft.com/office/drawing/2014/main" id="{64BFF07B-9FBD-4049-A103-5BFCC0EE65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5" y="2099"/>
              <a:ext cx="14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lnSpc>
                  <a:spcPct val="14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latin typeface="Arial" panose="020B0604020202020204" pitchFamily="34" charset="0"/>
                </a:rPr>
                <a:t>Plane of projection</a:t>
              </a:r>
            </a:p>
          </p:txBody>
        </p:sp>
        <p:sp>
          <p:nvSpPr>
            <p:cNvPr id="21559" name="Freeform 66">
              <a:extLst>
                <a:ext uri="{FF2B5EF4-FFF2-40B4-BE49-F238E27FC236}">
                  <a16:creationId xmlns:a16="http://schemas.microsoft.com/office/drawing/2014/main" id="{AF885F91-BED2-436A-A52E-BDBAF673A8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840" y="2404"/>
              <a:ext cx="440" cy="272"/>
            </a:xfrm>
            <a:custGeom>
              <a:avLst/>
              <a:gdLst>
                <a:gd name="T0" fmla="*/ 136 w 792"/>
                <a:gd name="T1" fmla="*/ 116 h 416"/>
                <a:gd name="T2" fmla="*/ 99 w 792"/>
                <a:gd name="T3" fmla="*/ 47 h 416"/>
                <a:gd name="T4" fmla="*/ 34 w 792"/>
                <a:gd name="T5" fmla="*/ 65 h 416"/>
                <a:gd name="T6" fmla="*/ 0 w 792"/>
                <a:gd name="T7" fmla="*/ 0 h 4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92" h="416">
                  <a:moveTo>
                    <a:pt x="792" y="416"/>
                  </a:moveTo>
                  <a:cubicBezTo>
                    <a:pt x="733" y="307"/>
                    <a:pt x="675" y="199"/>
                    <a:pt x="576" y="168"/>
                  </a:cubicBezTo>
                  <a:cubicBezTo>
                    <a:pt x="477" y="137"/>
                    <a:pt x="296" y="260"/>
                    <a:pt x="200" y="232"/>
                  </a:cubicBezTo>
                  <a:cubicBezTo>
                    <a:pt x="104" y="204"/>
                    <a:pt x="52" y="102"/>
                    <a:pt x="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1139" name="Line 67">
            <a:extLst>
              <a:ext uri="{FF2B5EF4-FFF2-40B4-BE49-F238E27FC236}">
                <a16:creationId xmlns:a16="http://schemas.microsoft.com/office/drawing/2014/main" id="{E7FCBC82-5584-4C65-9E3C-A797678A5EC1}"/>
              </a:ext>
            </a:extLst>
          </p:cNvPr>
          <p:cNvSpPr>
            <a:spLocks noChangeShapeType="1"/>
          </p:cNvSpPr>
          <p:nvPr/>
        </p:nvSpPr>
        <p:spPr bwMode="auto">
          <a:xfrm>
            <a:off x="6267450" y="4756150"/>
            <a:ext cx="0" cy="7048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140" name="Line 68">
            <a:extLst>
              <a:ext uri="{FF2B5EF4-FFF2-40B4-BE49-F238E27FC236}">
                <a16:creationId xmlns:a16="http://schemas.microsoft.com/office/drawing/2014/main" id="{6A676CC7-3CC1-4BA2-9ED4-24DD4A905EF5}"/>
              </a:ext>
            </a:extLst>
          </p:cNvPr>
          <p:cNvSpPr>
            <a:spLocks noChangeShapeType="1"/>
          </p:cNvSpPr>
          <p:nvPr/>
        </p:nvSpPr>
        <p:spPr bwMode="auto">
          <a:xfrm>
            <a:off x="6261100" y="4757738"/>
            <a:ext cx="679450" cy="393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141" name="Line 69">
            <a:extLst>
              <a:ext uri="{FF2B5EF4-FFF2-40B4-BE49-F238E27FC236}">
                <a16:creationId xmlns:a16="http://schemas.microsoft.com/office/drawing/2014/main" id="{CD131C50-9F4F-48F9-A9E6-5F422511879A}"/>
              </a:ext>
            </a:extLst>
          </p:cNvPr>
          <p:cNvSpPr>
            <a:spLocks noChangeShapeType="1"/>
          </p:cNvSpPr>
          <p:nvPr/>
        </p:nvSpPr>
        <p:spPr bwMode="auto">
          <a:xfrm>
            <a:off x="6254750" y="5461000"/>
            <a:ext cx="922338" cy="525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142" name="Line 70">
            <a:extLst>
              <a:ext uri="{FF2B5EF4-FFF2-40B4-BE49-F238E27FC236}">
                <a16:creationId xmlns:a16="http://schemas.microsoft.com/office/drawing/2014/main" id="{5637DBD1-2E91-45AD-BCEC-AD5CD2936DB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75500" y="5619750"/>
            <a:ext cx="0" cy="3778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143" name="Line 71">
            <a:extLst>
              <a:ext uri="{FF2B5EF4-FFF2-40B4-BE49-F238E27FC236}">
                <a16:creationId xmlns:a16="http://schemas.microsoft.com/office/drawing/2014/main" id="{A4F2E150-536E-4E3B-BEE5-F3E492CFAD2F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7375" y="5146675"/>
            <a:ext cx="236538" cy="4683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144" name="Line 72">
            <a:extLst>
              <a:ext uri="{FF2B5EF4-FFF2-40B4-BE49-F238E27FC236}">
                <a16:creationId xmlns:a16="http://schemas.microsoft.com/office/drawing/2014/main" id="{DC433E56-01E1-4919-BC86-B27F70D2B91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11800" y="5976938"/>
            <a:ext cx="1658938" cy="17462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145" name="Oval 73">
            <a:extLst>
              <a:ext uri="{FF2B5EF4-FFF2-40B4-BE49-F238E27FC236}">
                <a16:creationId xmlns:a16="http://schemas.microsoft.com/office/drawing/2014/main" id="{C586EF76-168B-4754-A43B-D7722E3E0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750" y="5956300"/>
            <a:ext cx="63500" cy="635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131146" name="Line 74">
            <a:extLst>
              <a:ext uri="{FF2B5EF4-FFF2-40B4-BE49-F238E27FC236}">
                <a16:creationId xmlns:a16="http://schemas.microsoft.com/office/drawing/2014/main" id="{6D93AC16-0547-4EC8-A73E-7529EFD9BE8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13388" y="5613400"/>
            <a:ext cx="1657350" cy="36830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147" name="Oval 75">
            <a:extLst>
              <a:ext uri="{FF2B5EF4-FFF2-40B4-BE49-F238E27FC236}">
                <a16:creationId xmlns:a16="http://schemas.microsoft.com/office/drawing/2014/main" id="{41750563-C0EF-47F4-85F2-5EDEF9AAE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750" y="5581650"/>
            <a:ext cx="63500" cy="635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131148" name="Line 76">
            <a:extLst>
              <a:ext uri="{FF2B5EF4-FFF2-40B4-BE49-F238E27FC236}">
                <a16:creationId xmlns:a16="http://schemas.microsoft.com/office/drawing/2014/main" id="{92FDC838-A616-4BE9-A912-71FC5B5F412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19738" y="5156200"/>
            <a:ext cx="1435100" cy="82550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149" name="Oval 77">
            <a:extLst>
              <a:ext uri="{FF2B5EF4-FFF2-40B4-BE49-F238E27FC236}">
                <a16:creationId xmlns:a16="http://schemas.microsoft.com/office/drawing/2014/main" id="{71F15BC8-F6A6-44FC-A43D-7187BB996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1500" y="5130800"/>
            <a:ext cx="63500" cy="635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131150" name="Line 78">
            <a:extLst>
              <a:ext uri="{FF2B5EF4-FFF2-40B4-BE49-F238E27FC236}">
                <a16:creationId xmlns:a16="http://schemas.microsoft.com/office/drawing/2014/main" id="{9695C25C-3997-4C32-9818-621F932841A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18150" y="4762500"/>
            <a:ext cx="744538" cy="121285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151" name="Oval 79">
            <a:extLst>
              <a:ext uri="{FF2B5EF4-FFF2-40B4-BE49-F238E27FC236}">
                <a16:creationId xmlns:a16="http://schemas.microsoft.com/office/drawing/2014/main" id="{0A968B6C-0C80-4F79-9659-B5F75C71F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5700" y="4730750"/>
            <a:ext cx="63500" cy="635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131152" name="Line 80">
            <a:extLst>
              <a:ext uri="{FF2B5EF4-FFF2-40B4-BE49-F238E27FC236}">
                <a16:creationId xmlns:a16="http://schemas.microsoft.com/office/drawing/2014/main" id="{8D679AFD-BC89-43B2-A8D0-445ACCD3AD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14975" y="5461000"/>
            <a:ext cx="754063" cy="519113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153" name="Oval 81">
            <a:extLst>
              <a:ext uri="{FF2B5EF4-FFF2-40B4-BE49-F238E27FC236}">
                <a16:creationId xmlns:a16="http://schemas.microsoft.com/office/drawing/2014/main" id="{D9330600-B51B-4CC6-BC02-91AC0C27F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5700" y="5429250"/>
            <a:ext cx="63500" cy="635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10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1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1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13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13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3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1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1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0"/>
                                        <p:tgtEl>
                                          <p:spTgt spid="13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1000"/>
                                        <p:tgtEl>
                                          <p:spTgt spid="13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3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3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1000"/>
                                        <p:tgtEl>
                                          <p:spTgt spid="13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3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3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1000"/>
                                        <p:tgtEl>
                                          <p:spTgt spid="13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3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13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1000"/>
                                        <p:tgtEl>
                                          <p:spTgt spid="13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3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13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1000"/>
                                        <p:tgtEl>
                                          <p:spTgt spid="13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13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13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1000"/>
                                        <p:tgtEl>
                                          <p:spTgt spid="13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1000"/>
                                        <p:tgtEl>
                                          <p:spTgt spid="13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1000"/>
                                        <p:tgtEl>
                                          <p:spTgt spid="13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1000"/>
                                        <p:tgtEl>
                                          <p:spTgt spid="13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1000"/>
                                        <p:tgtEl>
                                          <p:spTgt spid="13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1000"/>
                                        <p:tgtEl>
                                          <p:spTgt spid="13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1" dur="500"/>
                                        <p:tgtEl>
                                          <p:spTgt spid="13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2000"/>
                                        <p:tgtEl>
                                          <p:spTgt spid="13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31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31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3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0" dur="1000"/>
                                        <p:tgtEl>
                                          <p:spTgt spid="13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13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5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8" dur="1000"/>
                                        <p:tgtEl>
                                          <p:spTgt spid="13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3" dur="1000"/>
                                        <p:tgtEl>
                                          <p:spTgt spid="13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13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1" dur="1000"/>
                                        <p:tgtEl>
                                          <p:spTgt spid="13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 nodeType="clickPar">
                      <p:stCondLst>
                        <p:cond delay="indefinite"/>
                      </p:stCondLst>
                      <p:childTnLst>
                        <p:par>
                          <p:cTn id="1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6" dur="1000"/>
                                        <p:tgtEl>
                                          <p:spTgt spid="13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0" dur="500"/>
                                        <p:tgtEl>
                                          <p:spTgt spid="13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4" dur="1000"/>
                                        <p:tgtEl>
                                          <p:spTgt spid="13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 nodeType="clickPar">
                      <p:stCondLst>
                        <p:cond delay="indefinite"/>
                      </p:stCondLst>
                      <p:childTnLst>
                        <p:par>
                          <p:cTn id="1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9" dur="1000"/>
                                        <p:tgtEl>
                                          <p:spTgt spid="13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0"/>
                                        <p:tgtEl>
                                          <p:spTgt spid="13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7" dur="1000"/>
                                        <p:tgtEl>
                                          <p:spTgt spid="13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 nodeType="clickPar">
                      <p:stCondLst>
                        <p:cond delay="indefinite"/>
                      </p:stCondLst>
                      <p:childTnLst>
                        <p:par>
                          <p:cTn id="1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2" dur="1000"/>
                                        <p:tgtEl>
                                          <p:spTgt spid="13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13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0" dur="1000"/>
                                        <p:tgtEl>
                                          <p:spTgt spid="13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 nodeType="clickPar">
                      <p:stCondLst>
                        <p:cond delay="indefinite"/>
                      </p:stCondLst>
                      <p:childTnLst>
                        <p:par>
                          <p:cTn id="2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1000"/>
                                        <p:tgtEl>
                                          <p:spTgt spid="13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9" dur="1000"/>
                                        <p:tgtEl>
                                          <p:spTgt spid="13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3" dur="1000"/>
                                        <p:tgtEl>
                                          <p:spTgt spid="13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1000"/>
                                        <p:tgtEl>
                                          <p:spTgt spid="13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1" dur="1000"/>
                                        <p:tgtEl>
                                          <p:spTgt spid="13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154" grpId="0" animBg="1"/>
      <p:bldP spid="131074" grpId="0" animBg="1"/>
      <p:bldP spid="131091" grpId="0"/>
      <p:bldP spid="131114" grpId="0"/>
      <p:bldP spid="131115" grpId="0"/>
      <p:bldP spid="131130" grpId="0" animBg="1"/>
      <p:bldP spid="131131" grpId="0" animBg="1"/>
      <p:bldP spid="131132" grpId="0" animBg="1"/>
      <p:bldP spid="131133" grpId="0" animBg="1"/>
      <p:bldP spid="131134" grpId="0" animBg="1"/>
      <p:bldP spid="131145" grpId="0" animBg="1"/>
      <p:bldP spid="131147" grpId="0" animBg="1"/>
      <p:bldP spid="131149" grpId="0" animBg="1"/>
      <p:bldP spid="131151" grpId="0" animBg="1"/>
      <p:bldP spid="13115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5A4F6CA6-89A8-42A8-A3AB-069C4D845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2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" t="542" r="1372" b="415"/>
          <a:stretch>
            <a:fillRect/>
          </a:stretch>
        </p:blipFill>
        <p:spPr bwMode="auto">
          <a:xfrm>
            <a:off x="5465763" y="1871663"/>
            <a:ext cx="3279775" cy="474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531" name="Rectangle 3">
            <a:extLst>
              <a:ext uri="{FF2B5EF4-FFF2-40B4-BE49-F238E27FC236}">
                <a16:creationId xmlns:a16="http://schemas.microsoft.com/office/drawing/2014/main" id="{B5ED03D0-9ED4-4324-AA51-CC724C435A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667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ea typeface="Angsana New" panose="02020603050405020304" pitchFamily="18" charset="-34"/>
                <a:cs typeface="Arial" panose="020B0604020202020204" pitchFamily="34" charset="0"/>
              </a:rPr>
              <a:t>Disadvantage of</a:t>
            </a:r>
            <a:b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ea typeface="Angsana New" panose="02020603050405020304" pitchFamily="18" charset="-34"/>
                <a:cs typeface="Arial" panose="020B0604020202020204" pitchFamily="34" charset="0"/>
              </a:rPr>
            </a:br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ea typeface="Angsana New" panose="02020603050405020304" pitchFamily="18" charset="-34"/>
                <a:cs typeface="Arial" panose="020B0604020202020204" pitchFamily="34" charset="0"/>
              </a:rPr>
              <a:t>Perspective  Projection</a:t>
            </a:r>
          </a:p>
        </p:txBody>
      </p:sp>
      <p:sp>
        <p:nvSpPr>
          <p:cNvPr id="184324" name="Text Box 4">
            <a:extLst>
              <a:ext uri="{FF2B5EF4-FFF2-40B4-BE49-F238E27FC236}">
                <a16:creationId xmlns:a16="http://schemas.microsoft.com/office/drawing/2014/main" id="{5BEFACAF-3E08-4C31-AE7C-12C10BA148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825" y="1839913"/>
            <a:ext cx="4132263" cy="333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40000"/>
              </a:lnSpc>
              <a:defRPr/>
            </a:pPr>
            <a:r>
              <a:rPr lang="en-US" altLang="en-US" sz="24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Perspective projection is </a:t>
            </a:r>
            <a:r>
              <a:rPr lang="en-US" altLang="en-US" sz="2400" b="1" i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</a:t>
            </a:r>
            <a:r>
              <a:rPr lang="en-US" altLang="en-US" sz="24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eaLnBrk="1" hangingPunct="1">
              <a:lnSpc>
                <a:spcPct val="140000"/>
              </a:lnSpc>
              <a:defRPr/>
            </a:pPr>
            <a:r>
              <a:rPr lang="en-US" altLang="en-US" sz="24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used by engineer for manu-</a:t>
            </a:r>
          </a:p>
          <a:p>
            <a:pPr eaLnBrk="1" hangingPunct="1">
              <a:lnSpc>
                <a:spcPct val="140000"/>
              </a:lnSpc>
              <a:defRPr/>
            </a:pPr>
            <a:r>
              <a:rPr lang="en-US" altLang="en-US" sz="24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facturing of parts, because</a:t>
            </a:r>
          </a:p>
          <a:p>
            <a:pPr eaLnBrk="1" hangingPunct="1">
              <a:lnSpc>
                <a:spcPct val="140000"/>
              </a:lnSpc>
              <a:defRPr/>
            </a:pPr>
            <a:endParaRPr lang="en-US" altLang="en-US" sz="80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eaLnBrk="1" hangingPunct="1">
              <a:lnSpc>
                <a:spcPct val="140000"/>
              </a:lnSpc>
              <a:defRPr/>
            </a:pPr>
            <a:r>
              <a:rPr lang="en-US" altLang="en-US" sz="24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1) It is difficult to create.</a:t>
            </a:r>
          </a:p>
          <a:p>
            <a:pPr eaLnBrk="1" hangingPunct="1">
              <a:lnSpc>
                <a:spcPct val="140000"/>
              </a:lnSpc>
              <a:defRPr/>
            </a:pPr>
            <a:r>
              <a:rPr lang="en-US" altLang="en-US" sz="24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2) It does not reveal exact</a:t>
            </a:r>
          </a:p>
          <a:p>
            <a:pPr eaLnBrk="1" hangingPunct="1">
              <a:lnSpc>
                <a:spcPct val="140000"/>
              </a:lnSpc>
              <a:defRPr/>
            </a:pPr>
            <a:r>
              <a:rPr lang="en-US" altLang="en-US" sz="24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shape and size.</a:t>
            </a:r>
          </a:p>
        </p:txBody>
      </p:sp>
      <p:sp>
        <p:nvSpPr>
          <p:cNvPr id="184325" name="Line 5">
            <a:extLst>
              <a:ext uri="{FF2B5EF4-FFF2-40B4-BE49-F238E27FC236}">
                <a16:creationId xmlns:a16="http://schemas.microsoft.com/office/drawing/2014/main" id="{9A36A645-9726-4786-85CC-8DCCE93FB56B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7538" y="4949825"/>
            <a:ext cx="2997200" cy="0"/>
          </a:xfrm>
          <a:prstGeom prst="line">
            <a:avLst/>
          </a:prstGeom>
          <a:noFill/>
          <a:ln w="38100">
            <a:solidFill>
              <a:srgbClr val="66FFFF"/>
            </a:solidFill>
            <a:round/>
            <a:headEnd type="arrow" w="med" len="lg"/>
            <a:tailEnd type="arrow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26" name="Text Box 6">
            <a:extLst>
              <a:ext uri="{FF2B5EF4-FFF2-40B4-BE49-F238E27FC236}">
                <a16:creationId xmlns:a16="http://schemas.microsoft.com/office/drawing/2014/main" id="{D83AE4F9-6C8C-4627-9B4E-DC0865D170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8550" y="5037138"/>
            <a:ext cx="2133600" cy="274637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Width is distorted</a:t>
            </a:r>
          </a:p>
        </p:txBody>
      </p:sp>
      <p:sp>
        <p:nvSpPr>
          <p:cNvPr id="184327" name="Rectangle 7">
            <a:extLst>
              <a:ext uri="{FF2B5EF4-FFF2-40B4-BE49-F238E27FC236}">
                <a16:creationId xmlns:a16="http://schemas.microsoft.com/office/drawing/2014/main" id="{539BDB08-F17B-4E40-8885-C59F83AF68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213" y="2055813"/>
            <a:ext cx="265112" cy="265112"/>
          </a:xfrm>
          <a:prstGeom prst="rect">
            <a:avLst/>
          </a:prstGeom>
          <a:solidFill>
            <a:srgbClr val="0000FF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4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4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4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4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4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43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43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84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84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24" grpId="0" build="p"/>
      <p:bldP spid="184326" grpId="0" animBg="1"/>
      <p:bldP spid="1843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6" descr="Drafting05">
            <a:extLst>
              <a:ext uri="{FF2B5EF4-FFF2-40B4-BE49-F238E27FC236}">
                <a16:creationId xmlns:a16="http://schemas.microsoft.com/office/drawing/2014/main" id="{9768504D-BCC9-43BA-8D51-E1C7C50C1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42000" contrast="-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Rectangle 2">
            <a:extLst>
              <a:ext uri="{FF2B5EF4-FFF2-40B4-BE49-F238E27FC236}">
                <a16:creationId xmlns:a16="http://schemas.microsoft.com/office/drawing/2014/main" id="{2F03A9AB-0808-4D1E-BAA6-821168BA73D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07963" y="4164013"/>
            <a:ext cx="8709025" cy="1903412"/>
          </a:xfrm>
          <a:effectLst>
            <a:outerShdw dist="53882" dir="2700000" algn="ctr" rotWithShape="0">
              <a:schemeClr val="bg2"/>
            </a:outerShdw>
          </a:effectLst>
        </p:spPr>
        <p:txBody>
          <a:bodyPr anchor="ctr"/>
          <a:lstStyle/>
          <a:p>
            <a:pPr algn="r" eaLnBrk="1" hangingPunct="1"/>
            <a:r>
              <a:rPr lang="en-US" altLang="en-US" b="1">
                <a:solidFill>
                  <a:srgbClr val="663300"/>
                </a:solidFill>
                <a:latin typeface="Arial" panose="020B0604020202020204" pitchFamily="34" charset="0"/>
                <a:ea typeface="Angsana New" panose="02020603050405020304" pitchFamily="18" charset="-34"/>
                <a:cs typeface="Arial" panose="020B0604020202020204" pitchFamily="34" charset="0"/>
              </a:rPr>
              <a:t>Orthographic  </a:t>
            </a:r>
            <a:br>
              <a:rPr lang="en-US" altLang="en-US" b="1">
                <a:solidFill>
                  <a:srgbClr val="663300"/>
                </a:solidFill>
                <a:latin typeface="Arial" panose="020B0604020202020204" pitchFamily="34" charset="0"/>
                <a:ea typeface="Angsana New" panose="02020603050405020304" pitchFamily="18" charset="-34"/>
                <a:cs typeface="Arial" panose="020B0604020202020204" pitchFamily="34" charset="0"/>
              </a:rPr>
            </a:br>
            <a:r>
              <a:rPr lang="en-US" altLang="en-US" b="1">
                <a:solidFill>
                  <a:srgbClr val="663300"/>
                </a:solidFill>
                <a:latin typeface="Arial" panose="020B0604020202020204" pitchFamily="34" charset="0"/>
                <a:ea typeface="Angsana New" panose="02020603050405020304" pitchFamily="18" charset="-34"/>
                <a:cs typeface="Arial" panose="020B0604020202020204" pitchFamily="34" charset="0"/>
              </a:rPr>
              <a:t>Projection</a:t>
            </a:r>
          </a:p>
        </p:txBody>
      </p:sp>
    </p:spTree>
  </p:cSld>
  <p:clrMapOvr>
    <a:masterClrMapping/>
  </p:clrMapOvr>
  <p:transition>
    <p:push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7">
            <a:extLst>
              <a:ext uri="{FF2B5EF4-FFF2-40B4-BE49-F238E27FC236}">
                <a16:creationId xmlns:a16="http://schemas.microsoft.com/office/drawing/2014/main" id="{24A9A88F-9D3E-431B-B990-86AC7755E6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5838" y="193675"/>
            <a:ext cx="20732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TOPICS</a:t>
            </a:r>
          </a:p>
        </p:txBody>
      </p:sp>
      <p:grpSp>
        <p:nvGrpSpPr>
          <p:cNvPr id="76852" name="Group 52">
            <a:extLst>
              <a:ext uri="{FF2B5EF4-FFF2-40B4-BE49-F238E27FC236}">
                <a16:creationId xmlns:a16="http://schemas.microsoft.com/office/drawing/2014/main" id="{2BE5FEF7-3A5B-4DD5-9B7B-77235355FC88}"/>
              </a:ext>
            </a:extLst>
          </p:cNvPr>
          <p:cNvGrpSpPr>
            <a:grpSpLocks/>
          </p:cNvGrpSpPr>
          <p:nvPr/>
        </p:nvGrpSpPr>
        <p:grpSpPr bwMode="auto">
          <a:xfrm>
            <a:off x="995363" y="5062538"/>
            <a:ext cx="5235575" cy="609600"/>
            <a:chOff x="627" y="3189"/>
            <a:chExt cx="3298" cy="384"/>
          </a:xfrm>
        </p:grpSpPr>
        <p:sp>
          <p:nvSpPr>
            <p:cNvPr id="4113" name="Text Box 11">
              <a:extLst>
                <a:ext uri="{FF2B5EF4-FFF2-40B4-BE49-F238E27FC236}">
                  <a16:creationId xmlns:a16="http://schemas.microsoft.com/office/drawing/2014/main" id="{CCE7345A-5924-4FD8-9206-D9A0805030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4" y="3189"/>
              <a:ext cx="2891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3400">
                  <a:latin typeface="Arial" panose="020B0604020202020204" pitchFamily="34" charset="0"/>
                  <a:cs typeface="Arial" panose="020B0604020202020204" pitchFamily="34" charset="0"/>
                </a:rPr>
                <a:t>Drawing standards</a:t>
              </a:r>
            </a:p>
          </p:txBody>
        </p:sp>
        <p:sp>
          <p:nvSpPr>
            <p:cNvPr id="4114" name="Rectangle 12">
              <a:extLst>
                <a:ext uri="{FF2B5EF4-FFF2-40B4-BE49-F238E27FC236}">
                  <a16:creationId xmlns:a16="http://schemas.microsoft.com/office/drawing/2014/main" id="{8A6C3D1D-5BDA-484F-89DE-1EC63A57DA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" y="3321"/>
              <a:ext cx="166" cy="16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grpSp>
        <p:nvGrpSpPr>
          <p:cNvPr id="76850" name="Group 50">
            <a:extLst>
              <a:ext uri="{FF2B5EF4-FFF2-40B4-BE49-F238E27FC236}">
                <a16:creationId xmlns:a16="http://schemas.microsoft.com/office/drawing/2014/main" id="{E462E384-DDB6-4090-8EB0-14E329F4B8DA}"/>
              </a:ext>
            </a:extLst>
          </p:cNvPr>
          <p:cNvGrpSpPr>
            <a:grpSpLocks/>
          </p:cNvGrpSpPr>
          <p:nvPr/>
        </p:nvGrpSpPr>
        <p:grpSpPr bwMode="auto">
          <a:xfrm>
            <a:off x="1003300" y="3148013"/>
            <a:ext cx="5360988" cy="609600"/>
            <a:chOff x="632" y="1983"/>
            <a:chExt cx="3377" cy="384"/>
          </a:xfrm>
        </p:grpSpPr>
        <p:sp>
          <p:nvSpPr>
            <p:cNvPr id="4111" name="Text Box 17">
              <a:extLst>
                <a:ext uri="{FF2B5EF4-FFF2-40B4-BE49-F238E27FC236}">
                  <a16:creationId xmlns:a16="http://schemas.microsoft.com/office/drawing/2014/main" id="{07ACD9E1-EF4F-437A-8004-16B5DF1E7F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3" y="1983"/>
              <a:ext cx="2976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3400">
                  <a:latin typeface="Arial" panose="020B0604020202020204" pitchFamily="34" charset="0"/>
                  <a:cs typeface="Arial" panose="020B0604020202020204" pitchFamily="34" charset="0"/>
                </a:rPr>
                <a:t>Projection methods</a:t>
              </a:r>
            </a:p>
          </p:txBody>
        </p:sp>
        <p:sp>
          <p:nvSpPr>
            <p:cNvPr id="4112" name="Rectangle 18">
              <a:extLst>
                <a:ext uri="{FF2B5EF4-FFF2-40B4-BE49-F238E27FC236}">
                  <a16:creationId xmlns:a16="http://schemas.microsoft.com/office/drawing/2014/main" id="{7A9C73C3-79B9-4BFB-AA09-75315BDD6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" y="2121"/>
              <a:ext cx="166" cy="16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grpSp>
        <p:nvGrpSpPr>
          <p:cNvPr id="76851" name="Group 51">
            <a:extLst>
              <a:ext uri="{FF2B5EF4-FFF2-40B4-BE49-F238E27FC236}">
                <a16:creationId xmlns:a16="http://schemas.microsoft.com/office/drawing/2014/main" id="{C53B8DE3-875D-49CD-98CC-75283E8BA30F}"/>
              </a:ext>
            </a:extLst>
          </p:cNvPr>
          <p:cNvGrpSpPr>
            <a:grpSpLocks/>
          </p:cNvGrpSpPr>
          <p:nvPr/>
        </p:nvGrpSpPr>
        <p:grpSpPr bwMode="auto">
          <a:xfrm>
            <a:off x="1003300" y="4122738"/>
            <a:ext cx="6334125" cy="609600"/>
            <a:chOff x="632" y="2597"/>
            <a:chExt cx="3990" cy="384"/>
          </a:xfrm>
        </p:grpSpPr>
        <p:sp>
          <p:nvSpPr>
            <p:cNvPr id="4109" name="Text Box 19">
              <a:extLst>
                <a:ext uri="{FF2B5EF4-FFF2-40B4-BE49-F238E27FC236}">
                  <a16:creationId xmlns:a16="http://schemas.microsoft.com/office/drawing/2014/main" id="{6418D2CF-9035-415C-B130-133B50DCA0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3" y="2597"/>
              <a:ext cx="3579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3400">
                  <a:latin typeface="Arial" panose="020B0604020202020204" pitchFamily="34" charset="0"/>
                  <a:cs typeface="Arial" panose="020B0604020202020204" pitchFamily="34" charset="0"/>
                </a:rPr>
                <a:t>Orthographic projection</a:t>
              </a:r>
            </a:p>
          </p:txBody>
        </p:sp>
        <p:sp>
          <p:nvSpPr>
            <p:cNvPr id="4110" name="Rectangle 20">
              <a:extLst>
                <a:ext uri="{FF2B5EF4-FFF2-40B4-BE49-F238E27FC236}">
                  <a16:creationId xmlns:a16="http://schemas.microsoft.com/office/drawing/2014/main" id="{9E230779-7307-49BA-A61D-D18929C523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" y="2733"/>
              <a:ext cx="166" cy="16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grpSp>
        <p:nvGrpSpPr>
          <p:cNvPr id="76848" name="Group 48">
            <a:extLst>
              <a:ext uri="{FF2B5EF4-FFF2-40B4-BE49-F238E27FC236}">
                <a16:creationId xmlns:a16="http://schemas.microsoft.com/office/drawing/2014/main" id="{4DC9446E-D2FA-44CC-BE81-74F916A8E05F}"/>
              </a:ext>
            </a:extLst>
          </p:cNvPr>
          <p:cNvGrpSpPr>
            <a:grpSpLocks/>
          </p:cNvGrpSpPr>
          <p:nvPr/>
        </p:nvGrpSpPr>
        <p:grpSpPr bwMode="auto">
          <a:xfrm>
            <a:off x="1001713" y="1276350"/>
            <a:ext cx="5289550" cy="609600"/>
            <a:chOff x="631" y="804"/>
            <a:chExt cx="3332" cy="384"/>
          </a:xfrm>
        </p:grpSpPr>
        <p:sp>
          <p:nvSpPr>
            <p:cNvPr id="4107" name="Text Box 8">
              <a:extLst>
                <a:ext uri="{FF2B5EF4-FFF2-40B4-BE49-F238E27FC236}">
                  <a16:creationId xmlns:a16="http://schemas.microsoft.com/office/drawing/2014/main" id="{E475D031-33B1-47A3-9604-22A8DE023E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3" y="804"/>
              <a:ext cx="2920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3400">
                  <a:latin typeface="Arial" panose="020B0604020202020204" pitchFamily="34" charset="0"/>
                  <a:cs typeface="Arial" panose="020B0604020202020204" pitchFamily="34" charset="0"/>
                </a:rPr>
                <a:t>Graphics language</a:t>
              </a:r>
            </a:p>
          </p:txBody>
        </p:sp>
        <p:sp>
          <p:nvSpPr>
            <p:cNvPr id="4108" name="Rectangle 9">
              <a:extLst>
                <a:ext uri="{FF2B5EF4-FFF2-40B4-BE49-F238E27FC236}">
                  <a16:creationId xmlns:a16="http://schemas.microsoft.com/office/drawing/2014/main" id="{68C8D5DD-36A5-4F8D-9559-003FDAC691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" y="934"/>
              <a:ext cx="166" cy="16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grpSp>
        <p:nvGrpSpPr>
          <p:cNvPr id="76853" name="Group 53">
            <a:extLst>
              <a:ext uri="{FF2B5EF4-FFF2-40B4-BE49-F238E27FC236}">
                <a16:creationId xmlns:a16="http://schemas.microsoft.com/office/drawing/2014/main" id="{65E58892-02DB-4C9A-991C-283F12D334D1}"/>
              </a:ext>
            </a:extLst>
          </p:cNvPr>
          <p:cNvGrpSpPr>
            <a:grpSpLocks/>
          </p:cNvGrpSpPr>
          <p:nvPr/>
        </p:nvGrpSpPr>
        <p:grpSpPr bwMode="auto">
          <a:xfrm>
            <a:off x="996950" y="2222500"/>
            <a:ext cx="5654675" cy="609600"/>
            <a:chOff x="628" y="1400"/>
            <a:chExt cx="3562" cy="384"/>
          </a:xfrm>
        </p:grpSpPr>
        <p:sp>
          <p:nvSpPr>
            <p:cNvPr id="4105" name="Text Box 40">
              <a:extLst>
                <a:ext uri="{FF2B5EF4-FFF2-40B4-BE49-F238E27FC236}">
                  <a16:creationId xmlns:a16="http://schemas.microsoft.com/office/drawing/2014/main" id="{4B3E7502-85A6-473E-B9E8-BF4B8B456E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4" y="1400"/>
              <a:ext cx="3156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3400">
                  <a:latin typeface="Arial" panose="020B0604020202020204" pitchFamily="34" charset="0"/>
                  <a:cs typeface="Arial" panose="020B0604020202020204" pitchFamily="34" charset="0"/>
                </a:rPr>
                <a:t>Engineering drawing</a:t>
              </a:r>
            </a:p>
          </p:txBody>
        </p:sp>
        <p:sp>
          <p:nvSpPr>
            <p:cNvPr id="4106" name="Rectangle 41">
              <a:extLst>
                <a:ext uri="{FF2B5EF4-FFF2-40B4-BE49-F238E27FC236}">
                  <a16:creationId xmlns:a16="http://schemas.microsoft.com/office/drawing/2014/main" id="{EB1C477E-4541-4D54-AA95-AD415AA5AF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" y="1530"/>
              <a:ext cx="166" cy="16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sp>
        <p:nvSpPr>
          <p:cNvPr id="4104" name="Rectangle 47">
            <a:extLst>
              <a:ext uri="{FF2B5EF4-FFF2-40B4-BE49-F238E27FC236}">
                <a16:creationId xmlns:a16="http://schemas.microsoft.com/office/drawing/2014/main" id="{81439C7D-A3CD-40F8-8806-12A10F13C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957263"/>
            <a:ext cx="8851900" cy="539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8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6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6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68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6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6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68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6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6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68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6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6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68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6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6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>
            <a:extLst>
              <a:ext uri="{FF2B5EF4-FFF2-40B4-BE49-F238E27FC236}">
                <a16:creationId xmlns:a16="http://schemas.microsoft.com/office/drawing/2014/main" id="{7623B966-E66F-4001-AF9A-9240A5C9D3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794000"/>
            <a:ext cx="8674100" cy="385603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grpSp>
        <p:nvGrpSpPr>
          <p:cNvPr id="134147" name="Group 3">
            <a:extLst>
              <a:ext uri="{FF2B5EF4-FFF2-40B4-BE49-F238E27FC236}">
                <a16:creationId xmlns:a16="http://schemas.microsoft.com/office/drawing/2014/main" id="{43BA336F-683F-4BF5-A0AE-6F91E6B035DC}"/>
              </a:ext>
            </a:extLst>
          </p:cNvPr>
          <p:cNvGrpSpPr>
            <a:grpSpLocks/>
          </p:cNvGrpSpPr>
          <p:nvPr/>
        </p:nvGrpSpPr>
        <p:grpSpPr bwMode="auto">
          <a:xfrm>
            <a:off x="512763" y="5229225"/>
            <a:ext cx="457200" cy="320675"/>
            <a:chOff x="355" y="3294"/>
            <a:chExt cx="288" cy="202"/>
          </a:xfrm>
        </p:grpSpPr>
        <p:sp>
          <p:nvSpPr>
            <p:cNvPr id="24666" name="Freeform 4">
              <a:extLst>
                <a:ext uri="{FF2B5EF4-FFF2-40B4-BE49-F238E27FC236}">
                  <a16:creationId xmlns:a16="http://schemas.microsoft.com/office/drawing/2014/main" id="{B3F15491-523B-418E-A648-7899A87BA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" y="3294"/>
              <a:ext cx="158" cy="111"/>
            </a:xfrm>
            <a:custGeom>
              <a:avLst/>
              <a:gdLst>
                <a:gd name="T0" fmla="*/ 38 w 158"/>
                <a:gd name="T1" fmla="*/ 0 h 111"/>
                <a:gd name="T2" fmla="*/ 158 w 158"/>
                <a:gd name="T3" fmla="*/ 69 h 111"/>
                <a:gd name="T4" fmla="*/ 0 w 158"/>
                <a:gd name="T5" fmla="*/ 111 h 11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8" h="111">
                  <a:moveTo>
                    <a:pt x="38" y="0"/>
                  </a:moveTo>
                  <a:lnTo>
                    <a:pt x="158" y="69"/>
                  </a:lnTo>
                  <a:lnTo>
                    <a:pt x="0" y="111"/>
                  </a:lnTo>
                </a:path>
              </a:pathLst>
            </a:custGeom>
            <a:noFill/>
            <a:ln w="9525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67" name="Line 5">
              <a:extLst>
                <a:ext uri="{FF2B5EF4-FFF2-40B4-BE49-F238E27FC236}">
                  <a16:creationId xmlns:a16="http://schemas.microsoft.com/office/drawing/2014/main" id="{F824084B-0850-43A7-B8BA-05D1F09380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" y="3330"/>
              <a:ext cx="288" cy="166"/>
            </a:xfrm>
            <a:prstGeom prst="line">
              <a:avLst/>
            </a:prstGeom>
            <a:noFill/>
            <a:ln w="9525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4150" name="Group 6">
            <a:extLst>
              <a:ext uri="{FF2B5EF4-FFF2-40B4-BE49-F238E27FC236}">
                <a16:creationId xmlns:a16="http://schemas.microsoft.com/office/drawing/2014/main" id="{EDD5073A-CBFA-440D-963F-67D5E09FE214}"/>
              </a:ext>
            </a:extLst>
          </p:cNvPr>
          <p:cNvGrpSpPr>
            <a:grpSpLocks/>
          </p:cNvGrpSpPr>
          <p:nvPr/>
        </p:nvGrpSpPr>
        <p:grpSpPr bwMode="auto">
          <a:xfrm>
            <a:off x="517525" y="3724275"/>
            <a:ext cx="457200" cy="330200"/>
            <a:chOff x="358" y="2346"/>
            <a:chExt cx="288" cy="208"/>
          </a:xfrm>
        </p:grpSpPr>
        <p:sp>
          <p:nvSpPr>
            <p:cNvPr id="24664" name="Freeform 7">
              <a:extLst>
                <a:ext uri="{FF2B5EF4-FFF2-40B4-BE49-F238E27FC236}">
                  <a16:creationId xmlns:a16="http://schemas.microsoft.com/office/drawing/2014/main" id="{B55CEEA0-3D2E-44C3-B8F7-F70FA1412C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" y="2346"/>
              <a:ext cx="158" cy="111"/>
            </a:xfrm>
            <a:custGeom>
              <a:avLst/>
              <a:gdLst>
                <a:gd name="T0" fmla="*/ 38 w 158"/>
                <a:gd name="T1" fmla="*/ 0 h 111"/>
                <a:gd name="T2" fmla="*/ 158 w 158"/>
                <a:gd name="T3" fmla="*/ 69 h 111"/>
                <a:gd name="T4" fmla="*/ 0 w 158"/>
                <a:gd name="T5" fmla="*/ 111 h 11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8" h="111">
                  <a:moveTo>
                    <a:pt x="38" y="0"/>
                  </a:moveTo>
                  <a:lnTo>
                    <a:pt x="158" y="69"/>
                  </a:lnTo>
                  <a:lnTo>
                    <a:pt x="0" y="111"/>
                  </a:lnTo>
                </a:path>
              </a:pathLst>
            </a:custGeom>
            <a:noFill/>
            <a:ln w="9525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65" name="Line 8">
              <a:extLst>
                <a:ext uri="{FF2B5EF4-FFF2-40B4-BE49-F238E27FC236}">
                  <a16:creationId xmlns:a16="http://schemas.microsoft.com/office/drawing/2014/main" id="{EEE38A96-F1AB-49DE-A962-E75ED6C68C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8" y="2388"/>
              <a:ext cx="288" cy="166"/>
            </a:xfrm>
            <a:prstGeom prst="line">
              <a:avLst/>
            </a:prstGeom>
            <a:noFill/>
            <a:ln w="9525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4153" name="Group 9">
            <a:extLst>
              <a:ext uri="{FF2B5EF4-FFF2-40B4-BE49-F238E27FC236}">
                <a16:creationId xmlns:a16="http://schemas.microsoft.com/office/drawing/2014/main" id="{E1AB38E8-B39B-4716-B51F-7228F4D03F4C}"/>
              </a:ext>
            </a:extLst>
          </p:cNvPr>
          <p:cNvGrpSpPr>
            <a:grpSpLocks/>
          </p:cNvGrpSpPr>
          <p:nvPr/>
        </p:nvGrpSpPr>
        <p:grpSpPr bwMode="auto">
          <a:xfrm>
            <a:off x="1550988" y="4381500"/>
            <a:ext cx="693737" cy="263525"/>
            <a:chOff x="1009" y="2760"/>
            <a:chExt cx="437" cy="166"/>
          </a:xfrm>
        </p:grpSpPr>
        <p:sp>
          <p:nvSpPr>
            <p:cNvPr id="24662" name="Freeform 10">
              <a:extLst>
                <a:ext uri="{FF2B5EF4-FFF2-40B4-BE49-F238E27FC236}">
                  <a16:creationId xmlns:a16="http://schemas.microsoft.com/office/drawing/2014/main" id="{3AC45F8D-B9CF-48F7-B93B-804772DB8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6" y="2805"/>
              <a:ext cx="290" cy="75"/>
            </a:xfrm>
            <a:custGeom>
              <a:avLst/>
              <a:gdLst>
                <a:gd name="T0" fmla="*/ 290 w 290"/>
                <a:gd name="T1" fmla="*/ 75 h 75"/>
                <a:gd name="T2" fmla="*/ 158 w 290"/>
                <a:gd name="T3" fmla="*/ 0 h 75"/>
                <a:gd name="T4" fmla="*/ 0 w 290"/>
                <a:gd name="T5" fmla="*/ 42 h 7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90" h="75">
                  <a:moveTo>
                    <a:pt x="290" y="75"/>
                  </a:moveTo>
                  <a:lnTo>
                    <a:pt x="158" y="0"/>
                  </a:lnTo>
                  <a:lnTo>
                    <a:pt x="0" y="42"/>
                  </a:lnTo>
                </a:path>
              </a:pathLst>
            </a:custGeom>
            <a:noFill/>
            <a:ln w="9525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63" name="Line 11">
              <a:extLst>
                <a:ext uri="{FF2B5EF4-FFF2-40B4-BE49-F238E27FC236}">
                  <a16:creationId xmlns:a16="http://schemas.microsoft.com/office/drawing/2014/main" id="{02D344CF-80AE-48D4-B927-C8D0A8A823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9" y="2760"/>
              <a:ext cx="288" cy="166"/>
            </a:xfrm>
            <a:prstGeom prst="line">
              <a:avLst/>
            </a:prstGeom>
            <a:noFill/>
            <a:ln w="9525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4156" name="Group 12">
            <a:extLst>
              <a:ext uri="{FF2B5EF4-FFF2-40B4-BE49-F238E27FC236}">
                <a16:creationId xmlns:a16="http://schemas.microsoft.com/office/drawing/2014/main" id="{6C30338E-5FF6-4273-AB78-E26AFD97044A}"/>
              </a:ext>
            </a:extLst>
          </p:cNvPr>
          <p:cNvGrpSpPr>
            <a:grpSpLocks/>
          </p:cNvGrpSpPr>
          <p:nvPr/>
        </p:nvGrpSpPr>
        <p:grpSpPr bwMode="auto">
          <a:xfrm>
            <a:off x="1254125" y="4684713"/>
            <a:ext cx="311150" cy="366712"/>
            <a:chOff x="870" y="2951"/>
            <a:chExt cx="196" cy="231"/>
          </a:xfrm>
        </p:grpSpPr>
        <p:sp>
          <p:nvSpPr>
            <p:cNvPr id="24660" name="Text Box 13">
              <a:extLst>
                <a:ext uri="{FF2B5EF4-FFF2-40B4-BE49-F238E27FC236}">
                  <a16:creationId xmlns:a16="http://schemas.microsoft.com/office/drawing/2014/main" id="{11AEC154-B5FD-445D-B549-C0FB744F1C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0" y="2951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5</a:t>
              </a:r>
              <a:endParaRPr lang="th-TH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61" name="Oval 14">
              <a:extLst>
                <a:ext uri="{FF2B5EF4-FFF2-40B4-BE49-F238E27FC236}">
                  <a16:creationId xmlns:a16="http://schemas.microsoft.com/office/drawing/2014/main" id="{B36CFFA0-9A2E-46A4-B760-085289243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0" y="2976"/>
              <a:ext cx="184" cy="18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grpSp>
        <p:nvGrpSpPr>
          <p:cNvPr id="134159" name="Group 15">
            <a:extLst>
              <a:ext uri="{FF2B5EF4-FFF2-40B4-BE49-F238E27FC236}">
                <a16:creationId xmlns:a16="http://schemas.microsoft.com/office/drawing/2014/main" id="{986C4043-A5E6-4F22-AD79-181652AECB84}"/>
              </a:ext>
            </a:extLst>
          </p:cNvPr>
          <p:cNvGrpSpPr>
            <a:grpSpLocks/>
          </p:cNvGrpSpPr>
          <p:nvPr/>
        </p:nvGrpSpPr>
        <p:grpSpPr bwMode="auto">
          <a:xfrm>
            <a:off x="2074863" y="5372100"/>
            <a:ext cx="693737" cy="257175"/>
            <a:chOff x="1339" y="3384"/>
            <a:chExt cx="437" cy="162"/>
          </a:xfrm>
        </p:grpSpPr>
        <p:sp>
          <p:nvSpPr>
            <p:cNvPr id="24658" name="Freeform 16">
              <a:extLst>
                <a:ext uri="{FF2B5EF4-FFF2-40B4-BE49-F238E27FC236}">
                  <a16:creationId xmlns:a16="http://schemas.microsoft.com/office/drawing/2014/main" id="{49B1C8C9-3629-4831-ACB4-3436E5C6B0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6" y="3429"/>
              <a:ext cx="290" cy="75"/>
            </a:xfrm>
            <a:custGeom>
              <a:avLst/>
              <a:gdLst>
                <a:gd name="T0" fmla="*/ 290 w 290"/>
                <a:gd name="T1" fmla="*/ 75 h 75"/>
                <a:gd name="T2" fmla="*/ 158 w 290"/>
                <a:gd name="T3" fmla="*/ 0 h 75"/>
                <a:gd name="T4" fmla="*/ 0 w 290"/>
                <a:gd name="T5" fmla="*/ 42 h 7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90" h="75">
                  <a:moveTo>
                    <a:pt x="290" y="75"/>
                  </a:moveTo>
                  <a:lnTo>
                    <a:pt x="158" y="0"/>
                  </a:lnTo>
                  <a:lnTo>
                    <a:pt x="0" y="42"/>
                  </a:lnTo>
                </a:path>
              </a:pathLst>
            </a:custGeom>
            <a:noFill/>
            <a:ln w="9525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59" name="Line 17">
              <a:extLst>
                <a:ext uri="{FF2B5EF4-FFF2-40B4-BE49-F238E27FC236}">
                  <a16:creationId xmlns:a16="http://schemas.microsoft.com/office/drawing/2014/main" id="{E2802346-1C6D-4810-93B3-EFC3ACF75E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339" y="3384"/>
              <a:ext cx="281" cy="162"/>
            </a:xfrm>
            <a:prstGeom prst="line">
              <a:avLst/>
            </a:prstGeom>
            <a:noFill/>
            <a:ln w="9525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584" name="Rectangle 18">
            <a:extLst>
              <a:ext uri="{FF2B5EF4-FFF2-40B4-BE49-F238E27FC236}">
                <a16:creationId xmlns:a16="http://schemas.microsoft.com/office/drawing/2014/main" id="{AA2F0421-EB01-480A-BFDE-9E175EFF18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488" y="927100"/>
            <a:ext cx="8680450" cy="1714500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134163" name="Rectangle 19">
            <a:extLst>
              <a:ext uri="{FF2B5EF4-FFF2-40B4-BE49-F238E27FC236}">
                <a16:creationId xmlns:a16="http://schemas.microsoft.com/office/drawing/2014/main" id="{4B2213B1-18CC-4720-B882-616730AD7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488" y="860425"/>
            <a:ext cx="8702675" cy="171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40000"/>
              </a:lnSpc>
              <a:defRPr/>
            </a:pPr>
            <a:r>
              <a:rPr lang="en-US" altLang="en-US" sz="28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</a:rPr>
              <a:t>Orthographic projection</a:t>
            </a:r>
            <a:r>
              <a:rPr lang="en-US" altLang="en-US" sz="2400" b="1" i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</a:rPr>
              <a:t> </a:t>
            </a:r>
            <a:r>
              <a:rPr lang="en-US" altLang="en-US" sz="2400">
                <a:latin typeface="Arial" panose="020B0604020202020204" pitchFamily="34" charset="0"/>
                <a:ea typeface="+mn-ea"/>
              </a:rPr>
              <a:t>is a parallel projection technique</a:t>
            </a:r>
          </a:p>
          <a:p>
            <a:pPr eaLnBrk="1" hangingPunct="1">
              <a:lnSpc>
                <a:spcPct val="140000"/>
              </a:lnSpc>
              <a:defRPr/>
            </a:pPr>
            <a:r>
              <a:rPr lang="en-US" altLang="en-US" sz="2400">
                <a:latin typeface="Arial" panose="020B0604020202020204" pitchFamily="34" charset="0"/>
                <a:ea typeface="+mn-ea"/>
              </a:rPr>
              <a:t>in which the parallel lines of sight are </a:t>
            </a:r>
            <a:r>
              <a:rPr lang="en-US" altLang="en-US" sz="2400" b="1" i="1">
                <a:latin typeface="Arial" panose="020B0604020202020204" pitchFamily="34" charset="0"/>
                <a:ea typeface="+mn-ea"/>
              </a:rPr>
              <a:t>perpendicular</a:t>
            </a:r>
            <a:r>
              <a:rPr lang="en-US" altLang="en-US" sz="2400">
                <a:latin typeface="Arial" panose="020B0604020202020204" pitchFamily="34" charset="0"/>
                <a:ea typeface="+mn-ea"/>
              </a:rPr>
              <a:t> to the</a:t>
            </a:r>
          </a:p>
          <a:p>
            <a:pPr eaLnBrk="1" hangingPunct="1">
              <a:lnSpc>
                <a:spcPct val="140000"/>
              </a:lnSpc>
              <a:defRPr/>
            </a:pPr>
            <a:r>
              <a:rPr lang="en-US" altLang="en-US" sz="2400">
                <a:latin typeface="Arial" panose="020B0604020202020204" pitchFamily="34" charset="0"/>
                <a:ea typeface="+mn-ea"/>
              </a:rPr>
              <a:t>projection plane</a:t>
            </a:r>
          </a:p>
        </p:txBody>
      </p:sp>
      <p:sp>
        <p:nvSpPr>
          <p:cNvPr id="24586" name="Rectangle 20">
            <a:extLst>
              <a:ext uri="{FF2B5EF4-FFF2-40B4-BE49-F238E27FC236}">
                <a16:creationId xmlns:a16="http://schemas.microsoft.com/office/drawing/2014/main" id="{2853CBCB-D3EF-4133-A6D2-3D711C6023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3100" y="149225"/>
            <a:ext cx="7772400" cy="638175"/>
          </a:xfrm>
          <a:noFill/>
        </p:spPr>
        <p:txBody>
          <a:bodyPr/>
          <a:lstStyle/>
          <a:p>
            <a:pPr eaLnBrk="1" hangingPunct="1"/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ea typeface="Angsana New" panose="02020603050405020304" pitchFamily="18" charset="-34"/>
              </a:rPr>
              <a:t>MEANING</a:t>
            </a:r>
          </a:p>
        </p:txBody>
      </p:sp>
      <p:sp>
        <p:nvSpPr>
          <p:cNvPr id="134165" name="Line 21">
            <a:extLst>
              <a:ext uri="{FF2B5EF4-FFF2-40B4-BE49-F238E27FC236}">
                <a16:creationId xmlns:a16="http://schemas.microsoft.com/office/drawing/2014/main" id="{F579A414-7AA0-42F4-AE81-B775D8B272A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87550" y="4171950"/>
            <a:ext cx="1751013" cy="471488"/>
          </a:xfrm>
          <a:prstGeom prst="line">
            <a:avLst/>
          </a:prstGeom>
          <a:noFill/>
          <a:ln w="127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166" name="Line 22">
            <a:extLst>
              <a:ext uri="{FF2B5EF4-FFF2-40B4-BE49-F238E27FC236}">
                <a16:creationId xmlns:a16="http://schemas.microsoft.com/office/drawing/2014/main" id="{0F352E5E-E4A1-4F58-B96A-DF7EB7773A3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16188" y="5160963"/>
            <a:ext cx="1757362" cy="473075"/>
          </a:xfrm>
          <a:prstGeom prst="line">
            <a:avLst/>
          </a:prstGeom>
          <a:noFill/>
          <a:ln w="127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167" name="Line 23">
            <a:extLst>
              <a:ext uri="{FF2B5EF4-FFF2-40B4-BE49-F238E27FC236}">
                <a16:creationId xmlns:a16="http://schemas.microsoft.com/office/drawing/2014/main" id="{DA22B143-2A0E-4976-A499-7B9A07C6F2A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05075" y="5970588"/>
            <a:ext cx="1776413" cy="479425"/>
          </a:xfrm>
          <a:prstGeom prst="line">
            <a:avLst/>
          </a:prstGeom>
          <a:noFill/>
          <a:ln w="127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168" name="Line 24">
            <a:extLst>
              <a:ext uri="{FF2B5EF4-FFF2-40B4-BE49-F238E27FC236}">
                <a16:creationId xmlns:a16="http://schemas.microsoft.com/office/drawing/2014/main" id="{D8FD5058-E1A1-4D5F-BBB3-7397680AEF1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3400" y="4813300"/>
            <a:ext cx="1744663" cy="469900"/>
          </a:xfrm>
          <a:prstGeom prst="line">
            <a:avLst/>
          </a:prstGeom>
          <a:noFill/>
          <a:ln w="127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34235" name="Group 91">
            <a:extLst>
              <a:ext uri="{FF2B5EF4-FFF2-40B4-BE49-F238E27FC236}">
                <a16:creationId xmlns:a16="http://schemas.microsoft.com/office/drawing/2014/main" id="{BA5CD940-6402-4004-9A54-B4E8B1056929}"/>
              </a:ext>
            </a:extLst>
          </p:cNvPr>
          <p:cNvGrpSpPr>
            <a:grpSpLocks/>
          </p:cNvGrpSpPr>
          <p:nvPr/>
        </p:nvGrpSpPr>
        <p:grpSpPr bwMode="auto">
          <a:xfrm>
            <a:off x="2274888" y="3155950"/>
            <a:ext cx="2552700" cy="2819400"/>
            <a:chOff x="1433" y="1988"/>
            <a:chExt cx="1608" cy="1776"/>
          </a:xfrm>
        </p:grpSpPr>
        <p:grpSp>
          <p:nvGrpSpPr>
            <p:cNvPr id="24645" name="Group 25">
              <a:extLst>
                <a:ext uri="{FF2B5EF4-FFF2-40B4-BE49-F238E27FC236}">
                  <a16:creationId xmlns:a16="http://schemas.microsoft.com/office/drawing/2014/main" id="{0CC03301-E28D-41DD-BDC7-5E181631B8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33" y="2081"/>
              <a:ext cx="1263" cy="1683"/>
              <a:chOff x="1512" y="2654"/>
              <a:chExt cx="900" cy="1200"/>
            </a:xfrm>
          </p:grpSpPr>
          <p:sp>
            <p:nvSpPr>
              <p:cNvPr id="24653" name="Line 26">
                <a:extLst>
                  <a:ext uri="{FF2B5EF4-FFF2-40B4-BE49-F238E27FC236}">
                    <a16:creationId xmlns:a16="http://schemas.microsoft.com/office/drawing/2014/main" id="{DB2F8278-1476-4304-B52D-BB2220A6BE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12" y="2656"/>
                <a:ext cx="0" cy="68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54" name="Line 27">
                <a:extLst>
                  <a:ext uri="{FF2B5EF4-FFF2-40B4-BE49-F238E27FC236}">
                    <a16:creationId xmlns:a16="http://schemas.microsoft.com/office/drawing/2014/main" id="{4093DEBE-7185-4C1C-8A2C-1876E18FA8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12" y="2654"/>
                <a:ext cx="666" cy="38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55" name="Line 28">
                <a:extLst>
                  <a:ext uri="{FF2B5EF4-FFF2-40B4-BE49-F238E27FC236}">
                    <a16:creationId xmlns:a16="http://schemas.microsoft.com/office/drawing/2014/main" id="{9CABEDE3-52F8-45E7-92B7-9DC344E2C3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12" y="3332"/>
                <a:ext cx="900" cy="5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56" name="Line 29">
                <a:extLst>
                  <a:ext uri="{FF2B5EF4-FFF2-40B4-BE49-F238E27FC236}">
                    <a16:creationId xmlns:a16="http://schemas.microsoft.com/office/drawing/2014/main" id="{EB8E3A5C-02AF-45FC-A9B7-68ED59C356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12" y="3488"/>
                <a:ext cx="0" cy="36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57" name="Line 30">
                <a:extLst>
                  <a:ext uri="{FF2B5EF4-FFF2-40B4-BE49-F238E27FC236}">
                    <a16:creationId xmlns:a16="http://schemas.microsoft.com/office/drawing/2014/main" id="{60A5B563-51E6-4874-8554-58F24B4AA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78" y="3038"/>
                <a:ext cx="234" cy="45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4646" name="Line 31">
              <a:extLst>
                <a:ext uri="{FF2B5EF4-FFF2-40B4-BE49-F238E27FC236}">
                  <a16:creationId xmlns:a16="http://schemas.microsoft.com/office/drawing/2014/main" id="{74A122F7-DC10-467F-AC52-33192A2627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8" y="1988"/>
              <a:ext cx="935" cy="5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47" name="Line 32">
              <a:extLst>
                <a:ext uri="{FF2B5EF4-FFF2-40B4-BE49-F238E27FC236}">
                  <a16:creationId xmlns:a16="http://schemas.microsoft.com/office/drawing/2014/main" id="{903753AC-CA9C-4174-B468-264C2BEEAB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33" y="3158"/>
              <a:ext cx="0" cy="51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48" name="Line 33">
              <a:extLst>
                <a:ext uri="{FF2B5EF4-FFF2-40B4-BE49-F238E27FC236}">
                  <a16:creationId xmlns:a16="http://schemas.microsoft.com/office/drawing/2014/main" id="{8198BC37-F6BF-4F1D-B3D5-EE9D67C871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3" y="2527"/>
              <a:ext cx="328" cy="63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49" name="Line 34">
              <a:extLst>
                <a:ext uri="{FF2B5EF4-FFF2-40B4-BE49-F238E27FC236}">
                  <a16:creationId xmlns:a16="http://schemas.microsoft.com/office/drawing/2014/main" id="{ABD0610A-E76A-4C3A-8496-1961968970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96" y="3672"/>
              <a:ext cx="345" cy="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50" name="Line 35">
              <a:extLst>
                <a:ext uri="{FF2B5EF4-FFF2-40B4-BE49-F238E27FC236}">
                  <a16:creationId xmlns:a16="http://schemas.microsoft.com/office/drawing/2014/main" id="{FC00E127-6EB9-4A18-B886-46774D6237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96" y="3158"/>
              <a:ext cx="345" cy="9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51" name="Line 36">
              <a:extLst>
                <a:ext uri="{FF2B5EF4-FFF2-40B4-BE49-F238E27FC236}">
                  <a16:creationId xmlns:a16="http://schemas.microsoft.com/office/drawing/2014/main" id="{3BA9467A-7096-4ED1-8C61-D4B10C3B23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8" y="2527"/>
              <a:ext cx="345" cy="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52" name="Line 37">
              <a:extLst>
                <a:ext uri="{FF2B5EF4-FFF2-40B4-BE49-F238E27FC236}">
                  <a16:creationId xmlns:a16="http://schemas.microsoft.com/office/drawing/2014/main" id="{709DE202-B191-479C-BC67-6A1006B056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2" y="1988"/>
              <a:ext cx="345" cy="9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4182" name="Line 38">
            <a:extLst>
              <a:ext uri="{FF2B5EF4-FFF2-40B4-BE49-F238E27FC236}">
                <a16:creationId xmlns:a16="http://schemas.microsoft.com/office/drawing/2014/main" id="{6FB03A6B-3241-4374-8E71-63002168EE3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7525" y="3316288"/>
            <a:ext cx="1760538" cy="473075"/>
          </a:xfrm>
          <a:prstGeom prst="line">
            <a:avLst/>
          </a:prstGeom>
          <a:noFill/>
          <a:ln w="127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34183" name="Group 39">
            <a:extLst>
              <a:ext uri="{FF2B5EF4-FFF2-40B4-BE49-F238E27FC236}">
                <a16:creationId xmlns:a16="http://schemas.microsoft.com/office/drawing/2014/main" id="{BBE3CF04-87C0-426F-A78F-EAB973C1CAB8}"/>
              </a:ext>
            </a:extLst>
          </p:cNvPr>
          <p:cNvGrpSpPr>
            <a:grpSpLocks/>
          </p:cNvGrpSpPr>
          <p:nvPr/>
        </p:nvGrpSpPr>
        <p:grpSpPr bwMode="auto">
          <a:xfrm>
            <a:off x="2065338" y="6186488"/>
            <a:ext cx="693737" cy="263525"/>
            <a:chOff x="1333" y="3897"/>
            <a:chExt cx="437" cy="166"/>
          </a:xfrm>
        </p:grpSpPr>
        <p:sp>
          <p:nvSpPr>
            <p:cNvPr id="24643" name="Line 40">
              <a:extLst>
                <a:ext uri="{FF2B5EF4-FFF2-40B4-BE49-F238E27FC236}">
                  <a16:creationId xmlns:a16="http://schemas.microsoft.com/office/drawing/2014/main" id="{589B4C12-E116-4400-B89F-309FD68638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3" y="3897"/>
              <a:ext cx="288" cy="166"/>
            </a:xfrm>
            <a:prstGeom prst="line">
              <a:avLst/>
            </a:prstGeom>
            <a:noFill/>
            <a:ln w="9525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44" name="Freeform 41">
              <a:extLst>
                <a:ext uri="{FF2B5EF4-FFF2-40B4-BE49-F238E27FC236}">
                  <a16:creationId xmlns:a16="http://schemas.microsoft.com/office/drawing/2014/main" id="{5412D304-65BB-4F62-9A51-ACC51AC34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0" y="3945"/>
              <a:ext cx="290" cy="75"/>
            </a:xfrm>
            <a:custGeom>
              <a:avLst/>
              <a:gdLst>
                <a:gd name="T0" fmla="*/ 290 w 290"/>
                <a:gd name="T1" fmla="*/ 75 h 75"/>
                <a:gd name="T2" fmla="*/ 158 w 290"/>
                <a:gd name="T3" fmla="*/ 0 h 75"/>
                <a:gd name="T4" fmla="*/ 0 w 290"/>
                <a:gd name="T5" fmla="*/ 42 h 7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90" h="75">
                  <a:moveTo>
                    <a:pt x="290" y="75"/>
                  </a:moveTo>
                  <a:lnTo>
                    <a:pt x="158" y="0"/>
                  </a:lnTo>
                  <a:lnTo>
                    <a:pt x="0" y="42"/>
                  </a:lnTo>
                </a:path>
              </a:pathLst>
            </a:custGeom>
            <a:noFill/>
            <a:ln w="9525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4186" name="Freeform 42">
            <a:extLst>
              <a:ext uri="{FF2B5EF4-FFF2-40B4-BE49-F238E27FC236}">
                <a16:creationId xmlns:a16="http://schemas.microsoft.com/office/drawing/2014/main" id="{22B14104-390B-44BD-A7ED-E93DB81837DA}"/>
              </a:ext>
            </a:extLst>
          </p:cNvPr>
          <p:cNvSpPr>
            <a:spLocks/>
          </p:cNvSpPr>
          <p:nvPr/>
        </p:nvSpPr>
        <p:spPr bwMode="auto">
          <a:xfrm>
            <a:off x="311150" y="3165475"/>
            <a:ext cx="2436813" cy="3616325"/>
          </a:xfrm>
          <a:custGeom>
            <a:avLst/>
            <a:gdLst>
              <a:gd name="T0" fmla="*/ 0 w 1094"/>
              <a:gd name="T1" fmla="*/ 0 h 1624"/>
              <a:gd name="T2" fmla="*/ 2147483646 w 1094"/>
              <a:gd name="T3" fmla="*/ 2147483646 h 1624"/>
              <a:gd name="T4" fmla="*/ 2147483646 w 1094"/>
              <a:gd name="T5" fmla="*/ 2147483646 h 1624"/>
              <a:gd name="T6" fmla="*/ 0 w 1094"/>
              <a:gd name="T7" fmla="*/ 2147483646 h 1624"/>
              <a:gd name="T8" fmla="*/ 0 w 1094"/>
              <a:gd name="T9" fmla="*/ 0 h 16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94" h="1624">
                <a:moveTo>
                  <a:pt x="0" y="0"/>
                </a:moveTo>
                <a:lnTo>
                  <a:pt x="1094" y="627"/>
                </a:lnTo>
                <a:lnTo>
                  <a:pt x="1094" y="1624"/>
                </a:lnTo>
                <a:lnTo>
                  <a:pt x="0" y="9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195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187" name="Line 43">
            <a:extLst>
              <a:ext uri="{FF2B5EF4-FFF2-40B4-BE49-F238E27FC236}">
                <a16:creationId xmlns:a16="http://schemas.microsoft.com/office/drawing/2014/main" id="{138C841D-66AF-499D-B643-9F69C8D6D32E}"/>
              </a:ext>
            </a:extLst>
          </p:cNvPr>
          <p:cNvSpPr>
            <a:spLocks noChangeShapeType="1"/>
          </p:cNvSpPr>
          <p:nvPr/>
        </p:nvSpPr>
        <p:spPr bwMode="auto">
          <a:xfrm>
            <a:off x="519113" y="3787775"/>
            <a:ext cx="0" cy="15144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188" name="Line 44">
            <a:extLst>
              <a:ext uri="{FF2B5EF4-FFF2-40B4-BE49-F238E27FC236}">
                <a16:creationId xmlns:a16="http://schemas.microsoft.com/office/drawing/2014/main" id="{B842C1CE-ED65-4FBF-A015-8DF1C724490C}"/>
              </a:ext>
            </a:extLst>
          </p:cNvPr>
          <p:cNvSpPr>
            <a:spLocks noChangeShapeType="1"/>
          </p:cNvSpPr>
          <p:nvPr/>
        </p:nvSpPr>
        <p:spPr bwMode="auto">
          <a:xfrm>
            <a:off x="519113" y="3784600"/>
            <a:ext cx="1484312" cy="857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189" name="Line 45">
            <a:extLst>
              <a:ext uri="{FF2B5EF4-FFF2-40B4-BE49-F238E27FC236}">
                <a16:creationId xmlns:a16="http://schemas.microsoft.com/office/drawing/2014/main" id="{BF90D7C4-A56B-4CB3-8A94-1B135E75542E}"/>
              </a:ext>
            </a:extLst>
          </p:cNvPr>
          <p:cNvSpPr>
            <a:spLocks noChangeShapeType="1"/>
          </p:cNvSpPr>
          <p:nvPr/>
        </p:nvSpPr>
        <p:spPr bwMode="auto">
          <a:xfrm>
            <a:off x="519113" y="5294313"/>
            <a:ext cx="2005012" cy="11572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190" name="Line 46">
            <a:extLst>
              <a:ext uri="{FF2B5EF4-FFF2-40B4-BE49-F238E27FC236}">
                <a16:creationId xmlns:a16="http://schemas.microsoft.com/office/drawing/2014/main" id="{5BCEA619-77B6-4F77-8B84-F653E394E49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24125" y="5641975"/>
            <a:ext cx="0" cy="8143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191" name="Line 47">
            <a:extLst>
              <a:ext uri="{FF2B5EF4-FFF2-40B4-BE49-F238E27FC236}">
                <a16:creationId xmlns:a16="http://schemas.microsoft.com/office/drawing/2014/main" id="{FDA4FA69-83D5-4415-BAB8-692AE64CE7AB}"/>
              </a:ext>
            </a:extLst>
          </p:cNvPr>
          <p:cNvSpPr>
            <a:spLocks noChangeShapeType="1"/>
          </p:cNvSpPr>
          <p:nvPr/>
        </p:nvSpPr>
        <p:spPr bwMode="auto">
          <a:xfrm>
            <a:off x="2003425" y="4638675"/>
            <a:ext cx="520700" cy="10033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192" name="Line 48">
            <a:extLst>
              <a:ext uri="{FF2B5EF4-FFF2-40B4-BE49-F238E27FC236}">
                <a16:creationId xmlns:a16="http://schemas.microsoft.com/office/drawing/2014/main" id="{DFBB444C-E04F-4E53-AEB2-8F56617249B1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4600" y="6070600"/>
            <a:ext cx="3378200" cy="0"/>
          </a:xfrm>
          <a:prstGeom prst="line">
            <a:avLst/>
          </a:prstGeom>
          <a:noFill/>
          <a:ln w="28575">
            <a:solidFill>
              <a:srgbClr val="00CC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34193" name="Group 49">
            <a:extLst>
              <a:ext uri="{FF2B5EF4-FFF2-40B4-BE49-F238E27FC236}">
                <a16:creationId xmlns:a16="http://schemas.microsoft.com/office/drawing/2014/main" id="{5F6C4B31-A986-4BA4-94AA-F45B39AF8349}"/>
              </a:ext>
            </a:extLst>
          </p:cNvPr>
          <p:cNvGrpSpPr>
            <a:grpSpLocks/>
          </p:cNvGrpSpPr>
          <p:nvPr/>
        </p:nvGrpSpPr>
        <p:grpSpPr bwMode="auto">
          <a:xfrm>
            <a:off x="5207000" y="3505200"/>
            <a:ext cx="3036888" cy="533400"/>
            <a:chOff x="3464" y="2160"/>
            <a:chExt cx="1640" cy="288"/>
          </a:xfrm>
        </p:grpSpPr>
        <p:sp>
          <p:nvSpPr>
            <p:cNvPr id="24641" name="Rectangle 50">
              <a:extLst>
                <a:ext uri="{FF2B5EF4-FFF2-40B4-BE49-F238E27FC236}">
                  <a16:creationId xmlns:a16="http://schemas.microsoft.com/office/drawing/2014/main" id="{5859CBBC-0439-4843-B8CB-65B3733A76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4" y="2160"/>
              <a:ext cx="1352" cy="2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24642" name="Rectangle 51">
              <a:extLst>
                <a:ext uri="{FF2B5EF4-FFF2-40B4-BE49-F238E27FC236}">
                  <a16:creationId xmlns:a16="http://schemas.microsoft.com/office/drawing/2014/main" id="{090EBB25-321B-4CD2-9180-EB30FEB05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6" y="2160"/>
              <a:ext cx="288" cy="2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sp>
        <p:nvSpPr>
          <p:cNvPr id="134196" name="Line 52">
            <a:extLst>
              <a:ext uri="{FF2B5EF4-FFF2-40B4-BE49-F238E27FC236}">
                <a16:creationId xmlns:a16="http://schemas.microsoft.com/office/drawing/2014/main" id="{73F36C2B-5D95-45C5-96D2-47B7095862EC}"/>
              </a:ext>
            </a:extLst>
          </p:cNvPr>
          <p:cNvSpPr>
            <a:spLocks noChangeShapeType="1"/>
          </p:cNvSpPr>
          <p:nvPr/>
        </p:nvSpPr>
        <p:spPr bwMode="auto">
          <a:xfrm>
            <a:off x="5200650" y="4038600"/>
            <a:ext cx="0" cy="2019300"/>
          </a:xfrm>
          <a:prstGeom prst="line">
            <a:avLst/>
          </a:prstGeom>
          <a:noFill/>
          <a:ln w="127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197" name="Line 53">
            <a:extLst>
              <a:ext uri="{FF2B5EF4-FFF2-40B4-BE49-F238E27FC236}">
                <a16:creationId xmlns:a16="http://schemas.microsoft.com/office/drawing/2014/main" id="{2CB4594C-B8E5-4DFA-8A2A-F0C5372397F4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8900" y="4038600"/>
            <a:ext cx="0" cy="2019300"/>
          </a:xfrm>
          <a:prstGeom prst="line">
            <a:avLst/>
          </a:prstGeom>
          <a:noFill/>
          <a:ln w="127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198" name="Line 54">
            <a:extLst>
              <a:ext uri="{FF2B5EF4-FFF2-40B4-BE49-F238E27FC236}">
                <a16:creationId xmlns:a16="http://schemas.microsoft.com/office/drawing/2014/main" id="{6DB42F42-2FD6-4B78-9B02-E73AF1E22024}"/>
              </a:ext>
            </a:extLst>
          </p:cNvPr>
          <p:cNvSpPr>
            <a:spLocks noChangeShapeType="1"/>
          </p:cNvSpPr>
          <p:nvPr/>
        </p:nvSpPr>
        <p:spPr bwMode="auto">
          <a:xfrm>
            <a:off x="8242300" y="4038600"/>
            <a:ext cx="0" cy="2019300"/>
          </a:xfrm>
          <a:prstGeom prst="line">
            <a:avLst/>
          </a:prstGeom>
          <a:noFill/>
          <a:ln w="127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34236" name="Group 92">
            <a:extLst>
              <a:ext uri="{FF2B5EF4-FFF2-40B4-BE49-F238E27FC236}">
                <a16:creationId xmlns:a16="http://schemas.microsoft.com/office/drawing/2014/main" id="{BC307656-CA74-40B8-9FDF-B4FCDB42955E}"/>
              </a:ext>
            </a:extLst>
          </p:cNvPr>
          <p:cNvGrpSpPr>
            <a:grpSpLocks/>
          </p:cNvGrpSpPr>
          <p:nvPr/>
        </p:nvGrpSpPr>
        <p:grpSpPr bwMode="auto">
          <a:xfrm>
            <a:off x="5394325" y="2957513"/>
            <a:ext cx="2381250" cy="776287"/>
            <a:chOff x="3398" y="1863"/>
            <a:chExt cx="1500" cy="489"/>
          </a:xfrm>
        </p:grpSpPr>
        <p:sp>
          <p:nvSpPr>
            <p:cNvPr id="24639" name="Text Box 55">
              <a:extLst>
                <a:ext uri="{FF2B5EF4-FFF2-40B4-BE49-F238E27FC236}">
                  <a16:creationId xmlns:a16="http://schemas.microsoft.com/office/drawing/2014/main" id="{6465DADB-BEBB-40FE-955F-45B81991CD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8" y="1863"/>
              <a:ext cx="1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Object views from top</a:t>
              </a:r>
            </a:p>
          </p:txBody>
        </p:sp>
        <p:sp>
          <p:nvSpPr>
            <p:cNvPr id="24640" name="Freeform 56">
              <a:extLst>
                <a:ext uri="{FF2B5EF4-FFF2-40B4-BE49-F238E27FC236}">
                  <a16:creationId xmlns:a16="http://schemas.microsoft.com/office/drawing/2014/main" id="{4BFF03B2-3032-4242-9A4B-82165990502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016" y="2088"/>
              <a:ext cx="280" cy="264"/>
            </a:xfrm>
            <a:custGeom>
              <a:avLst/>
              <a:gdLst>
                <a:gd name="T0" fmla="*/ 0 w 280"/>
                <a:gd name="T1" fmla="*/ 0 h 264"/>
                <a:gd name="T2" fmla="*/ 192 w 280"/>
                <a:gd name="T3" fmla="*/ 72 h 264"/>
                <a:gd name="T4" fmla="*/ 136 w 280"/>
                <a:gd name="T5" fmla="*/ 208 h 264"/>
                <a:gd name="T6" fmla="*/ 280 w 280"/>
                <a:gd name="T7" fmla="*/ 264 h 26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0" h="264">
                  <a:moveTo>
                    <a:pt x="0" y="0"/>
                  </a:moveTo>
                  <a:cubicBezTo>
                    <a:pt x="84" y="18"/>
                    <a:pt x="169" y="37"/>
                    <a:pt x="192" y="72"/>
                  </a:cubicBezTo>
                  <a:cubicBezTo>
                    <a:pt x="215" y="107"/>
                    <a:pt x="121" y="176"/>
                    <a:pt x="136" y="208"/>
                  </a:cubicBezTo>
                  <a:cubicBezTo>
                    <a:pt x="151" y="240"/>
                    <a:pt x="215" y="252"/>
                    <a:pt x="280" y="26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4201" name="Group 57">
            <a:extLst>
              <a:ext uri="{FF2B5EF4-FFF2-40B4-BE49-F238E27FC236}">
                <a16:creationId xmlns:a16="http://schemas.microsoft.com/office/drawing/2014/main" id="{6F009293-8DE1-4F2E-9F54-4DC3B01CF78E}"/>
              </a:ext>
            </a:extLst>
          </p:cNvPr>
          <p:cNvGrpSpPr>
            <a:grpSpLocks/>
          </p:cNvGrpSpPr>
          <p:nvPr/>
        </p:nvGrpSpPr>
        <p:grpSpPr bwMode="auto">
          <a:xfrm>
            <a:off x="5818188" y="6097588"/>
            <a:ext cx="2097087" cy="617537"/>
            <a:chOff x="3697" y="3841"/>
            <a:chExt cx="1321" cy="389"/>
          </a:xfrm>
        </p:grpSpPr>
        <p:sp>
          <p:nvSpPr>
            <p:cNvPr id="24637" name="Text Box 58">
              <a:extLst>
                <a:ext uri="{FF2B5EF4-FFF2-40B4-BE49-F238E27FC236}">
                  <a16:creationId xmlns:a16="http://schemas.microsoft.com/office/drawing/2014/main" id="{2C61DD0E-7EFE-407B-BADD-8AFE224B28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0" y="3999"/>
              <a:ext cx="114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Projection plane</a:t>
              </a:r>
            </a:p>
          </p:txBody>
        </p:sp>
        <p:sp>
          <p:nvSpPr>
            <p:cNvPr id="24638" name="Freeform 59">
              <a:extLst>
                <a:ext uri="{FF2B5EF4-FFF2-40B4-BE49-F238E27FC236}">
                  <a16:creationId xmlns:a16="http://schemas.microsoft.com/office/drawing/2014/main" id="{CA4A52BB-0481-4E07-86D5-C1A167152107}"/>
                </a:ext>
              </a:extLst>
            </p:cNvPr>
            <p:cNvSpPr>
              <a:spLocks/>
            </p:cNvSpPr>
            <p:nvPr/>
          </p:nvSpPr>
          <p:spPr bwMode="auto">
            <a:xfrm rot="-10010388" flipH="1" flipV="1">
              <a:off x="3697" y="3841"/>
              <a:ext cx="220" cy="253"/>
            </a:xfrm>
            <a:custGeom>
              <a:avLst/>
              <a:gdLst>
                <a:gd name="T0" fmla="*/ 0 w 280"/>
                <a:gd name="T1" fmla="*/ 0 h 264"/>
                <a:gd name="T2" fmla="*/ 94 w 280"/>
                <a:gd name="T3" fmla="*/ 63 h 264"/>
                <a:gd name="T4" fmla="*/ 66 w 280"/>
                <a:gd name="T5" fmla="*/ 183 h 264"/>
                <a:gd name="T6" fmla="*/ 136 w 280"/>
                <a:gd name="T7" fmla="*/ 232 h 26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0" h="264">
                  <a:moveTo>
                    <a:pt x="0" y="0"/>
                  </a:moveTo>
                  <a:cubicBezTo>
                    <a:pt x="84" y="18"/>
                    <a:pt x="169" y="37"/>
                    <a:pt x="192" y="72"/>
                  </a:cubicBezTo>
                  <a:cubicBezTo>
                    <a:pt x="215" y="107"/>
                    <a:pt x="121" y="176"/>
                    <a:pt x="136" y="208"/>
                  </a:cubicBezTo>
                  <a:cubicBezTo>
                    <a:pt x="151" y="240"/>
                    <a:pt x="215" y="252"/>
                    <a:pt x="280" y="26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4204" name="Freeform 60">
            <a:extLst>
              <a:ext uri="{FF2B5EF4-FFF2-40B4-BE49-F238E27FC236}">
                <a16:creationId xmlns:a16="http://schemas.microsoft.com/office/drawing/2014/main" id="{4ACCF4C2-B418-4498-84AC-D7C8CB0BDF66}"/>
              </a:ext>
            </a:extLst>
          </p:cNvPr>
          <p:cNvSpPr>
            <a:spLocks/>
          </p:cNvSpPr>
          <p:nvPr/>
        </p:nvSpPr>
        <p:spPr bwMode="auto">
          <a:xfrm>
            <a:off x="5207000" y="5918200"/>
            <a:ext cx="139700" cy="146050"/>
          </a:xfrm>
          <a:custGeom>
            <a:avLst/>
            <a:gdLst>
              <a:gd name="T0" fmla="*/ 0 w 88"/>
              <a:gd name="T1" fmla="*/ 0 h 92"/>
              <a:gd name="T2" fmla="*/ 2147483646 w 88"/>
              <a:gd name="T3" fmla="*/ 0 h 92"/>
              <a:gd name="T4" fmla="*/ 2147483646 w 88"/>
              <a:gd name="T5" fmla="*/ 2147483646 h 9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8" h="92">
                <a:moveTo>
                  <a:pt x="0" y="0"/>
                </a:moveTo>
                <a:lnTo>
                  <a:pt x="88" y="0"/>
                </a:lnTo>
                <a:lnTo>
                  <a:pt x="88" y="92"/>
                </a:lnTo>
              </a:path>
            </a:pathLst>
          </a:cu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205" name="Freeform 61">
            <a:extLst>
              <a:ext uri="{FF2B5EF4-FFF2-40B4-BE49-F238E27FC236}">
                <a16:creationId xmlns:a16="http://schemas.microsoft.com/office/drawing/2014/main" id="{D124066B-4795-4530-AD29-F0BDEA635AD6}"/>
              </a:ext>
            </a:extLst>
          </p:cNvPr>
          <p:cNvSpPr>
            <a:spLocks/>
          </p:cNvSpPr>
          <p:nvPr/>
        </p:nvSpPr>
        <p:spPr bwMode="auto">
          <a:xfrm flipH="1">
            <a:off x="7569200" y="5918200"/>
            <a:ext cx="139700" cy="146050"/>
          </a:xfrm>
          <a:custGeom>
            <a:avLst/>
            <a:gdLst>
              <a:gd name="T0" fmla="*/ 0 w 88"/>
              <a:gd name="T1" fmla="*/ 0 h 92"/>
              <a:gd name="T2" fmla="*/ 2147483646 w 88"/>
              <a:gd name="T3" fmla="*/ 0 h 92"/>
              <a:gd name="T4" fmla="*/ 2147483646 w 88"/>
              <a:gd name="T5" fmla="*/ 2147483646 h 9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8" h="92">
                <a:moveTo>
                  <a:pt x="0" y="0"/>
                </a:moveTo>
                <a:lnTo>
                  <a:pt x="88" y="0"/>
                </a:lnTo>
                <a:lnTo>
                  <a:pt x="88" y="92"/>
                </a:lnTo>
              </a:path>
            </a:pathLst>
          </a:cu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206" name="Freeform 62">
            <a:extLst>
              <a:ext uri="{FF2B5EF4-FFF2-40B4-BE49-F238E27FC236}">
                <a16:creationId xmlns:a16="http://schemas.microsoft.com/office/drawing/2014/main" id="{366EE437-CFC2-45E7-B181-6D433FCA0FAF}"/>
              </a:ext>
            </a:extLst>
          </p:cNvPr>
          <p:cNvSpPr>
            <a:spLocks/>
          </p:cNvSpPr>
          <p:nvPr/>
        </p:nvSpPr>
        <p:spPr bwMode="auto">
          <a:xfrm flipH="1">
            <a:off x="8102600" y="5911850"/>
            <a:ext cx="139700" cy="146050"/>
          </a:xfrm>
          <a:custGeom>
            <a:avLst/>
            <a:gdLst>
              <a:gd name="T0" fmla="*/ 0 w 88"/>
              <a:gd name="T1" fmla="*/ 0 h 92"/>
              <a:gd name="T2" fmla="*/ 2147483646 w 88"/>
              <a:gd name="T3" fmla="*/ 0 h 92"/>
              <a:gd name="T4" fmla="*/ 2147483646 w 88"/>
              <a:gd name="T5" fmla="*/ 2147483646 h 9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8" h="92">
                <a:moveTo>
                  <a:pt x="0" y="0"/>
                </a:moveTo>
                <a:lnTo>
                  <a:pt x="88" y="0"/>
                </a:lnTo>
                <a:lnTo>
                  <a:pt x="88" y="92"/>
                </a:lnTo>
              </a:path>
            </a:pathLst>
          </a:cu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34207" name="Group 63">
            <a:extLst>
              <a:ext uri="{FF2B5EF4-FFF2-40B4-BE49-F238E27FC236}">
                <a16:creationId xmlns:a16="http://schemas.microsoft.com/office/drawing/2014/main" id="{BE8E5093-CEA7-4ED1-A1E5-8077BFD54027}"/>
              </a:ext>
            </a:extLst>
          </p:cNvPr>
          <p:cNvGrpSpPr>
            <a:grpSpLocks/>
          </p:cNvGrpSpPr>
          <p:nvPr/>
        </p:nvGrpSpPr>
        <p:grpSpPr bwMode="auto">
          <a:xfrm>
            <a:off x="1190625" y="3186113"/>
            <a:ext cx="311150" cy="366712"/>
            <a:chOff x="990" y="1967"/>
            <a:chExt cx="196" cy="231"/>
          </a:xfrm>
        </p:grpSpPr>
        <p:sp>
          <p:nvSpPr>
            <p:cNvPr id="24635" name="Text Box 64">
              <a:extLst>
                <a:ext uri="{FF2B5EF4-FFF2-40B4-BE49-F238E27FC236}">
                  <a16:creationId xmlns:a16="http://schemas.microsoft.com/office/drawing/2014/main" id="{B5F45E19-8031-489C-86C4-45DC9D2BA1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0" y="1967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1</a:t>
              </a:r>
              <a:endParaRPr lang="th-TH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36" name="Oval 65">
              <a:extLst>
                <a:ext uri="{FF2B5EF4-FFF2-40B4-BE49-F238E27FC236}">
                  <a16:creationId xmlns:a16="http://schemas.microsoft.com/office/drawing/2014/main" id="{1976768E-23C0-4ED7-B06D-0429E0A8E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0" y="1992"/>
              <a:ext cx="184" cy="18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grpSp>
        <p:nvGrpSpPr>
          <p:cNvPr id="134210" name="Group 66">
            <a:extLst>
              <a:ext uri="{FF2B5EF4-FFF2-40B4-BE49-F238E27FC236}">
                <a16:creationId xmlns:a16="http://schemas.microsoft.com/office/drawing/2014/main" id="{2614D888-FFAE-447C-8619-97AF488A457A}"/>
              </a:ext>
            </a:extLst>
          </p:cNvPr>
          <p:cNvGrpSpPr>
            <a:grpSpLocks/>
          </p:cNvGrpSpPr>
          <p:nvPr/>
        </p:nvGrpSpPr>
        <p:grpSpPr bwMode="auto">
          <a:xfrm>
            <a:off x="2778125" y="4024313"/>
            <a:ext cx="311150" cy="366712"/>
            <a:chOff x="990" y="1967"/>
            <a:chExt cx="196" cy="231"/>
          </a:xfrm>
        </p:grpSpPr>
        <p:sp>
          <p:nvSpPr>
            <p:cNvPr id="24633" name="Text Box 67">
              <a:extLst>
                <a:ext uri="{FF2B5EF4-FFF2-40B4-BE49-F238E27FC236}">
                  <a16:creationId xmlns:a16="http://schemas.microsoft.com/office/drawing/2014/main" id="{9BF62468-1456-45D8-B130-F7ADF11F8B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0" y="1967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2</a:t>
              </a:r>
              <a:endParaRPr lang="th-TH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34" name="Oval 68">
              <a:extLst>
                <a:ext uri="{FF2B5EF4-FFF2-40B4-BE49-F238E27FC236}">
                  <a16:creationId xmlns:a16="http://schemas.microsoft.com/office/drawing/2014/main" id="{2DF58EE2-CC7D-41EC-B90B-D018C6A0CE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0" y="1992"/>
              <a:ext cx="184" cy="18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grpSp>
        <p:nvGrpSpPr>
          <p:cNvPr id="134213" name="Group 69">
            <a:extLst>
              <a:ext uri="{FF2B5EF4-FFF2-40B4-BE49-F238E27FC236}">
                <a16:creationId xmlns:a16="http://schemas.microsoft.com/office/drawing/2014/main" id="{962317C1-A309-428E-9C2A-7FB7BAA78A07}"/>
              </a:ext>
            </a:extLst>
          </p:cNvPr>
          <p:cNvGrpSpPr>
            <a:grpSpLocks/>
          </p:cNvGrpSpPr>
          <p:nvPr/>
        </p:nvGrpSpPr>
        <p:grpSpPr bwMode="auto">
          <a:xfrm>
            <a:off x="3425825" y="4964113"/>
            <a:ext cx="311150" cy="366712"/>
            <a:chOff x="990" y="1967"/>
            <a:chExt cx="196" cy="231"/>
          </a:xfrm>
        </p:grpSpPr>
        <p:sp>
          <p:nvSpPr>
            <p:cNvPr id="24631" name="Text Box 70">
              <a:extLst>
                <a:ext uri="{FF2B5EF4-FFF2-40B4-BE49-F238E27FC236}">
                  <a16:creationId xmlns:a16="http://schemas.microsoft.com/office/drawing/2014/main" id="{8397FFFA-31E0-498D-BDCE-640F0A7B53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0" y="1967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3</a:t>
              </a:r>
              <a:endParaRPr lang="th-TH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32" name="Oval 71">
              <a:extLst>
                <a:ext uri="{FF2B5EF4-FFF2-40B4-BE49-F238E27FC236}">
                  <a16:creationId xmlns:a16="http://schemas.microsoft.com/office/drawing/2014/main" id="{891615A1-8DC9-4A64-AE54-50D70CFAD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0" y="1992"/>
              <a:ext cx="184" cy="18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grpSp>
        <p:nvGrpSpPr>
          <p:cNvPr id="134216" name="Group 72">
            <a:extLst>
              <a:ext uri="{FF2B5EF4-FFF2-40B4-BE49-F238E27FC236}">
                <a16:creationId xmlns:a16="http://schemas.microsoft.com/office/drawing/2014/main" id="{CC5770B5-2461-4338-AAF1-BFA1FD427E22}"/>
              </a:ext>
            </a:extLst>
          </p:cNvPr>
          <p:cNvGrpSpPr>
            <a:grpSpLocks/>
          </p:cNvGrpSpPr>
          <p:nvPr/>
        </p:nvGrpSpPr>
        <p:grpSpPr bwMode="auto">
          <a:xfrm>
            <a:off x="3502025" y="5776913"/>
            <a:ext cx="311150" cy="366712"/>
            <a:chOff x="990" y="1967"/>
            <a:chExt cx="196" cy="231"/>
          </a:xfrm>
        </p:grpSpPr>
        <p:sp>
          <p:nvSpPr>
            <p:cNvPr id="24629" name="Text Box 73">
              <a:extLst>
                <a:ext uri="{FF2B5EF4-FFF2-40B4-BE49-F238E27FC236}">
                  <a16:creationId xmlns:a16="http://schemas.microsoft.com/office/drawing/2014/main" id="{D0581C96-24B3-4509-9BC8-3D1BA5EBE5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0" y="1967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4</a:t>
              </a:r>
              <a:endParaRPr lang="th-TH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30" name="Oval 74">
              <a:extLst>
                <a:ext uri="{FF2B5EF4-FFF2-40B4-BE49-F238E27FC236}">
                  <a16:creationId xmlns:a16="http://schemas.microsoft.com/office/drawing/2014/main" id="{A3B805C9-426A-4858-938F-E22D7F8579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0" y="1992"/>
              <a:ext cx="184" cy="18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grpSp>
        <p:nvGrpSpPr>
          <p:cNvPr id="134219" name="Group 75">
            <a:extLst>
              <a:ext uri="{FF2B5EF4-FFF2-40B4-BE49-F238E27FC236}">
                <a16:creationId xmlns:a16="http://schemas.microsoft.com/office/drawing/2014/main" id="{E4737BF4-22B6-44E3-803E-C2B67C3F6682}"/>
              </a:ext>
            </a:extLst>
          </p:cNvPr>
          <p:cNvGrpSpPr>
            <a:grpSpLocks/>
          </p:cNvGrpSpPr>
          <p:nvPr/>
        </p:nvGrpSpPr>
        <p:grpSpPr bwMode="auto">
          <a:xfrm>
            <a:off x="5572125" y="4189413"/>
            <a:ext cx="311150" cy="366712"/>
            <a:chOff x="870" y="2951"/>
            <a:chExt cx="196" cy="231"/>
          </a:xfrm>
        </p:grpSpPr>
        <p:sp>
          <p:nvSpPr>
            <p:cNvPr id="24627" name="Text Box 76">
              <a:extLst>
                <a:ext uri="{FF2B5EF4-FFF2-40B4-BE49-F238E27FC236}">
                  <a16:creationId xmlns:a16="http://schemas.microsoft.com/office/drawing/2014/main" id="{FBD2FFCA-FA60-4556-A3A9-9302109B92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0" y="2951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5</a:t>
              </a:r>
              <a:endParaRPr lang="th-TH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28" name="Oval 77">
              <a:extLst>
                <a:ext uri="{FF2B5EF4-FFF2-40B4-BE49-F238E27FC236}">
                  <a16:creationId xmlns:a16="http://schemas.microsoft.com/office/drawing/2014/main" id="{F438DDF9-6C65-4E21-8D4D-21763D07A2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0" y="2976"/>
              <a:ext cx="184" cy="18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grpSp>
        <p:nvGrpSpPr>
          <p:cNvPr id="134222" name="Group 78">
            <a:extLst>
              <a:ext uri="{FF2B5EF4-FFF2-40B4-BE49-F238E27FC236}">
                <a16:creationId xmlns:a16="http://schemas.microsoft.com/office/drawing/2014/main" id="{40F833E0-19E4-48FD-9463-4C3CB9FA3668}"/>
              </a:ext>
            </a:extLst>
          </p:cNvPr>
          <p:cNvGrpSpPr>
            <a:grpSpLocks/>
          </p:cNvGrpSpPr>
          <p:nvPr/>
        </p:nvGrpSpPr>
        <p:grpSpPr bwMode="auto">
          <a:xfrm>
            <a:off x="5216525" y="4189413"/>
            <a:ext cx="311150" cy="366712"/>
            <a:chOff x="990" y="1967"/>
            <a:chExt cx="196" cy="231"/>
          </a:xfrm>
        </p:grpSpPr>
        <p:sp>
          <p:nvSpPr>
            <p:cNvPr id="24625" name="Text Box 79">
              <a:extLst>
                <a:ext uri="{FF2B5EF4-FFF2-40B4-BE49-F238E27FC236}">
                  <a16:creationId xmlns:a16="http://schemas.microsoft.com/office/drawing/2014/main" id="{83D9DE95-12FB-465B-AE63-4242C48B24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0" y="1967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1</a:t>
              </a:r>
              <a:endParaRPr lang="th-TH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26" name="Oval 80">
              <a:extLst>
                <a:ext uri="{FF2B5EF4-FFF2-40B4-BE49-F238E27FC236}">
                  <a16:creationId xmlns:a16="http://schemas.microsoft.com/office/drawing/2014/main" id="{61B2A4E5-2D4B-4ADF-8671-ED83347CD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0" y="1992"/>
              <a:ext cx="184" cy="18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grpSp>
        <p:nvGrpSpPr>
          <p:cNvPr id="134225" name="Group 81">
            <a:extLst>
              <a:ext uri="{FF2B5EF4-FFF2-40B4-BE49-F238E27FC236}">
                <a16:creationId xmlns:a16="http://schemas.microsoft.com/office/drawing/2014/main" id="{619ADBA4-569E-4BF5-87F1-62A95A1276ED}"/>
              </a:ext>
            </a:extLst>
          </p:cNvPr>
          <p:cNvGrpSpPr>
            <a:grpSpLocks/>
          </p:cNvGrpSpPr>
          <p:nvPr/>
        </p:nvGrpSpPr>
        <p:grpSpPr bwMode="auto">
          <a:xfrm>
            <a:off x="7375525" y="4189413"/>
            <a:ext cx="311150" cy="366712"/>
            <a:chOff x="990" y="1967"/>
            <a:chExt cx="196" cy="231"/>
          </a:xfrm>
        </p:grpSpPr>
        <p:sp>
          <p:nvSpPr>
            <p:cNvPr id="24623" name="Text Box 82">
              <a:extLst>
                <a:ext uri="{FF2B5EF4-FFF2-40B4-BE49-F238E27FC236}">
                  <a16:creationId xmlns:a16="http://schemas.microsoft.com/office/drawing/2014/main" id="{9C14BDB8-56F3-4282-8F32-25F306AA64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0" y="1967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2</a:t>
              </a:r>
              <a:endParaRPr lang="th-TH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24" name="Oval 83">
              <a:extLst>
                <a:ext uri="{FF2B5EF4-FFF2-40B4-BE49-F238E27FC236}">
                  <a16:creationId xmlns:a16="http://schemas.microsoft.com/office/drawing/2014/main" id="{9D4C9729-7547-444D-B0D0-FA2D4F7B5B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0" y="1992"/>
              <a:ext cx="184" cy="18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grpSp>
        <p:nvGrpSpPr>
          <p:cNvPr id="134228" name="Group 84">
            <a:extLst>
              <a:ext uri="{FF2B5EF4-FFF2-40B4-BE49-F238E27FC236}">
                <a16:creationId xmlns:a16="http://schemas.microsoft.com/office/drawing/2014/main" id="{40F05E76-05E3-4278-9E2A-EEDC8C6BBF5E}"/>
              </a:ext>
            </a:extLst>
          </p:cNvPr>
          <p:cNvGrpSpPr>
            <a:grpSpLocks/>
          </p:cNvGrpSpPr>
          <p:nvPr/>
        </p:nvGrpSpPr>
        <p:grpSpPr bwMode="auto">
          <a:xfrm>
            <a:off x="8251825" y="4202113"/>
            <a:ext cx="311150" cy="366712"/>
            <a:chOff x="990" y="1967"/>
            <a:chExt cx="196" cy="231"/>
          </a:xfrm>
        </p:grpSpPr>
        <p:sp>
          <p:nvSpPr>
            <p:cNvPr id="24621" name="Text Box 85">
              <a:extLst>
                <a:ext uri="{FF2B5EF4-FFF2-40B4-BE49-F238E27FC236}">
                  <a16:creationId xmlns:a16="http://schemas.microsoft.com/office/drawing/2014/main" id="{0820B734-DC91-4CD8-81D1-DB8C697742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0" y="1967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3</a:t>
              </a:r>
              <a:endParaRPr lang="th-TH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22" name="Oval 86">
              <a:extLst>
                <a:ext uri="{FF2B5EF4-FFF2-40B4-BE49-F238E27FC236}">
                  <a16:creationId xmlns:a16="http://schemas.microsoft.com/office/drawing/2014/main" id="{8A52EFB4-F342-4B01-9EBA-50D5D4A1A1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0" y="1992"/>
              <a:ext cx="184" cy="18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grpSp>
        <p:nvGrpSpPr>
          <p:cNvPr id="134231" name="Group 87">
            <a:extLst>
              <a:ext uri="{FF2B5EF4-FFF2-40B4-BE49-F238E27FC236}">
                <a16:creationId xmlns:a16="http://schemas.microsoft.com/office/drawing/2014/main" id="{26439345-F467-434D-A09F-BF150DD3ECCC}"/>
              </a:ext>
            </a:extLst>
          </p:cNvPr>
          <p:cNvGrpSpPr>
            <a:grpSpLocks/>
          </p:cNvGrpSpPr>
          <p:nvPr/>
        </p:nvGrpSpPr>
        <p:grpSpPr bwMode="auto">
          <a:xfrm>
            <a:off x="8594725" y="4202113"/>
            <a:ext cx="311150" cy="366712"/>
            <a:chOff x="990" y="1967"/>
            <a:chExt cx="196" cy="231"/>
          </a:xfrm>
        </p:grpSpPr>
        <p:sp>
          <p:nvSpPr>
            <p:cNvPr id="24619" name="Text Box 88">
              <a:extLst>
                <a:ext uri="{FF2B5EF4-FFF2-40B4-BE49-F238E27FC236}">
                  <a16:creationId xmlns:a16="http://schemas.microsoft.com/office/drawing/2014/main" id="{C67B7F9B-1B26-414D-AB0B-F43C7C77CB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0" y="1967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4</a:t>
              </a:r>
              <a:endParaRPr lang="th-TH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20" name="Oval 89">
              <a:extLst>
                <a:ext uri="{FF2B5EF4-FFF2-40B4-BE49-F238E27FC236}">
                  <a16:creationId xmlns:a16="http://schemas.microsoft.com/office/drawing/2014/main" id="{ABDFCDA6-54A1-4CD6-99F7-F3B47516BA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0" y="1992"/>
              <a:ext cx="184" cy="18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34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4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4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4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34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0"/>
                                        <p:tgtEl>
                                          <p:spTgt spid="134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4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34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1000"/>
                                        <p:tgtEl>
                                          <p:spTgt spid="134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134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4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34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34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34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1000"/>
                                        <p:tgtEl>
                                          <p:spTgt spid="134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1000"/>
                                        <p:tgtEl>
                                          <p:spTgt spid="134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34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34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34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34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1000"/>
                                        <p:tgtEl>
                                          <p:spTgt spid="134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1000"/>
                                        <p:tgtEl>
                                          <p:spTgt spid="134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34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34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2000"/>
                                        <p:tgtEl>
                                          <p:spTgt spid="134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134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" dur="1000"/>
                                        <p:tgtEl>
                                          <p:spTgt spid="134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134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1000"/>
                                        <p:tgtEl>
                                          <p:spTgt spid="134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134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2" dur="1000"/>
                                        <p:tgtEl>
                                          <p:spTgt spid="134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134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134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134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134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134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134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134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134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4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42" name="Line 74">
            <a:extLst>
              <a:ext uri="{FF2B5EF4-FFF2-40B4-BE49-F238E27FC236}">
                <a16:creationId xmlns:a16="http://schemas.microsoft.com/office/drawing/2014/main" id="{DD077336-04DA-4E9B-A418-7E89FEE19C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64363" y="4840288"/>
            <a:ext cx="1341437" cy="35560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170" name="Rectangle 2">
            <a:extLst>
              <a:ext uri="{FF2B5EF4-FFF2-40B4-BE49-F238E27FC236}">
                <a16:creationId xmlns:a16="http://schemas.microsoft.com/office/drawing/2014/main" id="{BA942221-5F04-4437-9C45-6AD47EE55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0100" y="1962150"/>
            <a:ext cx="1028700" cy="1028700"/>
          </a:xfrm>
          <a:prstGeom prst="rect">
            <a:avLst/>
          </a:prstGeom>
          <a:solidFill>
            <a:schemeClr val="bg1"/>
          </a:solidFill>
          <a:ln w="9525">
            <a:miter lim="800000"/>
            <a:headEnd/>
            <a:tailEnd/>
          </a:ln>
          <a:effectLst/>
          <a:scene3d>
            <a:camera prst="legacyObliqueTopRight">
              <a:rot lat="0" lon="2700000" rev="0"/>
            </a:camera>
            <a:lightRig rig="legacyNormal2" dir="t"/>
          </a:scene3d>
          <a:sp3d extrusionH="684200" prstMaterial="legacyPlastic">
            <a:bevelT w="13500" h="13500" prst="angle"/>
            <a:bevelB w="13500" h="13500" prst="angle"/>
            <a:extrusionClr>
              <a:schemeClr val="bg1"/>
            </a:extrusionClr>
            <a:contourClr>
              <a:schemeClr val="bg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135171" name="Line 3">
            <a:extLst>
              <a:ext uri="{FF2B5EF4-FFF2-40B4-BE49-F238E27FC236}">
                <a16:creationId xmlns:a16="http://schemas.microsoft.com/office/drawing/2014/main" id="{04D2EBA7-D7BE-4768-BB4E-620BB251C6F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00500" y="2100263"/>
            <a:ext cx="1384300" cy="354012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172" name="Line 4">
            <a:extLst>
              <a:ext uri="{FF2B5EF4-FFF2-40B4-BE49-F238E27FC236}">
                <a16:creationId xmlns:a16="http://schemas.microsoft.com/office/drawing/2014/main" id="{E83C6A65-A991-4319-812B-68E5ABE2718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00500" y="3114675"/>
            <a:ext cx="1354138" cy="34925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173" name="Line 5">
            <a:extLst>
              <a:ext uri="{FF2B5EF4-FFF2-40B4-BE49-F238E27FC236}">
                <a16:creationId xmlns:a16="http://schemas.microsoft.com/office/drawing/2014/main" id="{362EC212-8448-4E07-8913-7B9D3D3BB5F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30600" y="2860675"/>
            <a:ext cx="1343025" cy="34290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174" name="Line 6">
            <a:extLst>
              <a:ext uri="{FF2B5EF4-FFF2-40B4-BE49-F238E27FC236}">
                <a16:creationId xmlns:a16="http://schemas.microsoft.com/office/drawing/2014/main" id="{FB3B2B37-C4B1-4FB7-A1F7-E1FA909B05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30600" y="1841500"/>
            <a:ext cx="1358900" cy="346075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175" name="Rectangle 7">
            <a:extLst>
              <a:ext uri="{FF2B5EF4-FFF2-40B4-BE49-F238E27FC236}">
                <a16:creationId xmlns:a16="http://schemas.microsoft.com/office/drawing/2014/main" id="{01FA34BC-8C9F-4177-987D-38676E8E3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2978150"/>
            <a:ext cx="1028700" cy="1028700"/>
          </a:xfrm>
          <a:prstGeom prst="rect">
            <a:avLst/>
          </a:prstGeom>
          <a:solidFill>
            <a:schemeClr val="bg1"/>
          </a:solidFill>
          <a:ln w="9525">
            <a:miter lim="800000"/>
            <a:headEnd/>
            <a:tailEnd/>
          </a:ln>
          <a:effectLst/>
          <a:scene3d>
            <a:camera prst="legacyObliqueTopRight">
              <a:rot lat="0" lon="4200000" rev="0"/>
            </a:camera>
            <a:lightRig rig="legacyNormal2" dir="t"/>
          </a:scene3d>
          <a:sp3d extrusionH="684200" prstMaterial="legacyPlastic">
            <a:bevelT w="13500" h="13500" prst="angle"/>
            <a:bevelB w="13500" h="13500" prst="angle"/>
            <a:extrusionClr>
              <a:schemeClr val="bg1"/>
            </a:extrusionClr>
            <a:contourClr>
              <a:schemeClr val="bg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135176" name="Line 8">
            <a:extLst>
              <a:ext uri="{FF2B5EF4-FFF2-40B4-BE49-F238E27FC236}">
                <a16:creationId xmlns:a16="http://schemas.microsoft.com/office/drawing/2014/main" id="{E40B4BC9-E978-4D03-B360-BDAEF636DFB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00700" y="3149600"/>
            <a:ext cx="1077913" cy="282575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177" name="Line 9">
            <a:extLst>
              <a:ext uri="{FF2B5EF4-FFF2-40B4-BE49-F238E27FC236}">
                <a16:creationId xmlns:a16="http://schemas.microsoft.com/office/drawing/2014/main" id="{91B10DF5-20CF-4E0E-808F-662AC675D68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00700" y="4170363"/>
            <a:ext cx="1095375" cy="26670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178" name="Line 10">
            <a:extLst>
              <a:ext uri="{FF2B5EF4-FFF2-40B4-BE49-F238E27FC236}">
                <a16:creationId xmlns:a16="http://schemas.microsoft.com/office/drawing/2014/main" id="{DFC73954-735D-4937-8834-5EC850BD825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07000" y="3825875"/>
            <a:ext cx="1466850" cy="39370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179" name="Line 11">
            <a:extLst>
              <a:ext uri="{FF2B5EF4-FFF2-40B4-BE49-F238E27FC236}">
                <a16:creationId xmlns:a16="http://schemas.microsoft.com/office/drawing/2014/main" id="{37378CE0-84B3-42A7-A8A5-1F930765114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07000" y="2809875"/>
            <a:ext cx="1476375" cy="39370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180" name="Line 12">
            <a:extLst>
              <a:ext uri="{FF2B5EF4-FFF2-40B4-BE49-F238E27FC236}">
                <a16:creationId xmlns:a16="http://schemas.microsoft.com/office/drawing/2014/main" id="{E83E6B5B-9244-451F-9622-2D282883A31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40400" y="3071813"/>
            <a:ext cx="1689100" cy="441325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181" name="Line 13">
            <a:extLst>
              <a:ext uri="{FF2B5EF4-FFF2-40B4-BE49-F238E27FC236}">
                <a16:creationId xmlns:a16="http://schemas.microsoft.com/office/drawing/2014/main" id="{6CC66933-A38B-4617-AE95-91640FBF761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53100" y="4097338"/>
            <a:ext cx="1679575" cy="43180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182" name="Rectangle 14">
            <a:extLst>
              <a:ext uri="{FF2B5EF4-FFF2-40B4-BE49-F238E27FC236}">
                <a16:creationId xmlns:a16="http://schemas.microsoft.com/office/drawing/2014/main" id="{6CECBE78-6C4D-47F8-B5D0-F6BDF1DC1B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7625" y="4210050"/>
            <a:ext cx="1028700" cy="1028700"/>
          </a:xfrm>
          <a:prstGeom prst="rect">
            <a:avLst/>
          </a:prstGeom>
          <a:solidFill>
            <a:schemeClr val="bg1"/>
          </a:solidFill>
          <a:ln w="9525">
            <a:miter lim="800000"/>
            <a:headEnd/>
            <a:tailEnd/>
          </a:ln>
          <a:effectLst/>
          <a:scene3d>
            <a:camera prst="legacyObliqueTopRight">
              <a:rot lat="1080000" lon="4620000" rev="0"/>
            </a:camera>
            <a:lightRig rig="legacyNormal2" dir="t"/>
          </a:scene3d>
          <a:sp3d extrusionH="684200" prstMaterial="legacyPlastic">
            <a:bevelT w="13500" h="13500" prst="angle"/>
            <a:bevelB w="13500" h="13500" prst="angle"/>
            <a:extrusionClr>
              <a:schemeClr val="bg1"/>
            </a:extrusionClr>
            <a:contourClr>
              <a:schemeClr val="bg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135183" name="Line 15">
            <a:extLst>
              <a:ext uri="{FF2B5EF4-FFF2-40B4-BE49-F238E27FC236}">
                <a16:creationId xmlns:a16="http://schemas.microsoft.com/office/drawing/2014/main" id="{5F563A64-F14A-4E65-A6C3-659A7C28863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34263" y="3863975"/>
            <a:ext cx="1485900" cy="390525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184" name="Line 16">
            <a:extLst>
              <a:ext uri="{FF2B5EF4-FFF2-40B4-BE49-F238E27FC236}">
                <a16:creationId xmlns:a16="http://schemas.microsoft.com/office/drawing/2014/main" id="{55975640-5928-4F56-9CF7-5F768AA0D4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58013" y="3971925"/>
            <a:ext cx="1223962" cy="327025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185" name="Line 17">
            <a:extLst>
              <a:ext uri="{FF2B5EF4-FFF2-40B4-BE49-F238E27FC236}">
                <a16:creationId xmlns:a16="http://schemas.microsoft.com/office/drawing/2014/main" id="{E7FB9A92-8BF9-4AA8-9697-618A722B14C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72400" y="4518025"/>
            <a:ext cx="1033463" cy="274638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186" name="Line 18">
            <a:extLst>
              <a:ext uri="{FF2B5EF4-FFF2-40B4-BE49-F238E27FC236}">
                <a16:creationId xmlns:a16="http://schemas.microsoft.com/office/drawing/2014/main" id="{49DA01A6-831E-4042-B373-CD94C80D0CB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46938" y="4619625"/>
            <a:ext cx="830262" cy="219075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187" name="Line 19">
            <a:extLst>
              <a:ext uri="{FF2B5EF4-FFF2-40B4-BE49-F238E27FC236}">
                <a16:creationId xmlns:a16="http://schemas.microsoft.com/office/drawing/2014/main" id="{70F38DFD-2BE4-408C-A4DD-912D18E88ED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58113" y="5372100"/>
            <a:ext cx="1176337" cy="312738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188" name="Line 20">
            <a:extLst>
              <a:ext uri="{FF2B5EF4-FFF2-40B4-BE49-F238E27FC236}">
                <a16:creationId xmlns:a16="http://schemas.microsoft.com/office/drawing/2014/main" id="{77B4C45D-84B9-4CBB-9934-379B5B85603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53288" y="5472113"/>
            <a:ext cx="942975" cy="257175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189" name="Freeform 21">
            <a:extLst>
              <a:ext uri="{FF2B5EF4-FFF2-40B4-BE49-F238E27FC236}">
                <a16:creationId xmlns:a16="http://schemas.microsoft.com/office/drawing/2014/main" id="{7E5F0995-09B4-4602-98E6-1616B033CD0F}"/>
              </a:ext>
            </a:extLst>
          </p:cNvPr>
          <p:cNvSpPr>
            <a:spLocks/>
          </p:cNvSpPr>
          <p:nvPr/>
        </p:nvSpPr>
        <p:spPr bwMode="auto">
          <a:xfrm>
            <a:off x="3365500" y="1679575"/>
            <a:ext cx="4953000" cy="5178425"/>
          </a:xfrm>
          <a:custGeom>
            <a:avLst/>
            <a:gdLst>
              <a:gd name="T0" fmla="*/ 0 w 3120"/>
              <a:gd name="T1" fmla="*/ 0 h 3262"/>
              <a:gd name="T2" fmla="*/ 2147483646 w 3120"/>
              <a:gd name="T3" fmla="*/ 2147483646 h 3262"/>
              <a:gd name="T4" fmla="*/ 2147483646 w 3120"/>
              <a:gd name="T5" fmla="*/ 2147483646 h 3262"/>
              <a:gd name="T6" fmla="*/ 0 w 3120"/>
              <a:gd name="T7" fmla="*/ 2147483646 h 3262"/>
              <a:gd name="T8" fmla="*/ 0 w 3120"/>
              <a:gd name="T9" fmla="*/ 0 h 326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120" h="3262">
                <a:moveTo>
                  <a:pt x="0" y="0"/>
                </a:moveTo>
                <a:lnTo>
                  <a:pt x="3120" y="1766"/>
                </a:lnTo>
                <a:lnTo>
                  <a:pt x="3112" y="3262"/>
                </a:lnTo>
                <a:lnTo>
                  <a:pt x="0" y="149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195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190" name="Line 22">
            <a:extLst>
              <a:ext uri="{FF2B5EF4-FFF2-40B4-BE49-F238E27FC236}">
                <a16:creationId xmlns:a16="http://schemas.microsoft.com/office/drawing/2014/main" id="{921E8579-DDC6-4AD8-B8BF-C716B5D8FD26}"/>
              </a:ext>
            </a:extLst>
          </p:cNvPr>
          <p:cNvSpPr>
            <a:spLocks noChangeShapeType="1"/>
          </p:cNvSpPr>
          <p:nvPr/>
        </p:nvSpPr>
        <p:spPr bwMode="auto">
          <a:xfrm>
            <a:off x="5200650" y="3208338"/>
            <a:ext cx="560388" cy="3127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191" name="Line 23">
            <a:extLst>
              <a:ext uri="{FF2B5EF4-FFF2-40B4-BE49-F238E27FC236}">
                <a16:creationId xmlns:a16="http://schemas.microsoft.com/office/drawing/2014/main" id="{9FD7D407-C956-4981-8DE2-19CCC554578B}"/>
              </a:ext>
            </a:extLst>
          </p:cNvPr>
          <p:cNvSpPr>
            <a:spLocks noChangeShapeType="1"/>
          </p:cNvSpPr>
          <p:nvPr/>
        </p:nvSpPr>
        <p:spPr bwMode="auto">
          <a:xfrm>
            <a:off x="5200650" y="3203575"/>
            <a:ext cx="0" cy="1022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192" name="Line 24">
            <a:extLst>
              <a:ext uri="{FF2B5EF4-FFF2-40B4-BE49-F238E27FC236}">
                <a16:creationId xmlns:a16="http://schemas.microsoft.com/office/drawing/2014/main" id="{CCAB84C5-4CF4-4C51-BFA1-0B02C899A6F5}"/>
              </a:ext>
            </a:extLst>
          </p:cNvPr>
          <p:cNvSpPr>
            <a:spLocks noChangeShapeType="1"/>
          </p:cNvSpPr>
          <p:nvPr/>
        </p:nvSpPr>
        <p:spPr bwMode="auto">
          <a:xfrm>
            <a:off x="5607050" y="3432175"/>
            <a:ext cx="0" cy="1009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193" name="Line 25">
            <a:extLst>
              <a:ext uri="{FF2B5EF4-FFF2-40B4-BE49-F238E27FC236}">
                <a16:creationId xmlns:a16="http://schemas.microsoft.com/office/drawing/2014/main" id="{0DC55768-D77A-4EE8-A3E0-E5C4261CBCD2}"/>
              </a:ext>
            </a:extLst>
          </p:cNvPr>
          <p:cNvSpPr>
            <a:spLocks noChangeShapeType="1"/>
          </p:cNvSpPr>
          <p:nvPr/>
        </p:nvSpPr>
        <p:spPr bwMode="auto">
          <a:xfrm>
            <a:off x="5754688" y="3508375"/>
            <a:ext cx="0" cy="10144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194" name="Line 26">
            <a:extLst>
              <a:ext uri="{FF2B5EF4-FFF2-40B4-BE49-F238E27FC236}">
                <a16:creationId xmlns:a16="http://schemas.microsoft.com/office/drawing/2014/main" id="{F0E8E185-3167-4918-9288-5855D19D3CDC}"/>
              </a:ext>
            </a:extLst>
          </p:cNvPr>
          <p:cNvSpPr>
            <a:spLocks noChangeShapeType="1"/>
          </p:cNvSpPr>
          <p:nvPr/>
        </p:nvSpPr>
        <p:spPr bwMode="auto">
          <a:xfrm>
            <a:off x="5200650" y="4219575"/>
            <a:ext cx="560388" cy="3127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195" name="Line 27">
            <a:extLst>
              <a:ext uri="{FF2B5EF4-FFF2-40B4-BE49-F238E27FC236}">
                <a16:creationId xmlns:a16="http://schemas.microsoft.com/office/drawing/2014/main" id="{DCE014BD-6419-4CF0-BD98-DB432B49962B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4250" y="2187575"/>
            <a:ext cx="482600" cy="266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196" name="Line 28">
            <a:extLst>
              <a:ext uri="{FF2B5EF4-FFF2-40B4-BE49-F238E27FC236}">
                <a16:creationId xmlns:a16="http://schemas.microsoft.com/office/drawing/2014/main" id="{7953D8A7-EB11-468F-A3A5-41CEBE9F4858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4250" y="2187575"/>
            <a:ext cx="0" cy="1022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197" name="Line 29">
            <a:extLst>
              <a:ext uri="{FF2B5EF4-FFF2-40B4-BE49-F238E27FC236}">
                <a16:creationId xmlns:a16="http://schemas.microsoft.com/office/drawing/2014/main" id="{CA89261A-6FF2-44A7-9E7D-FED2E621AD18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6850" y="2454275"/>
            <a:ext cx="0" cy="1009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198" name="Line 30">
            <a:extLst>
              <a:ext uri="{FF2B5EF4-FFF2-40B4-BE49-F238E27FC236}">
                <a16:creationId xmlns:a16="http://schemas.microsoft.com/office/drawing/2014/main" id="{6C362230-837A-4233-9984-11573A3F0A7F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4250" y="3197225"/>
            <a:ext cx="482600" cy="266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199" name="Line 31">
            <a:extLst>
              <a:ext uri="{FF2B5EF4-FFF2-40B4-BE49-F238E27FC236}">
                <a16:creationId xmlns:a16="http://schemas.microsoft.com/office/drawing/2014/main" id="{97DD57EC-D046-4168-A2DA-C511E0BFD80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62875" y="4789488"/>
            <a:ext cx="1588" cy="901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200" name="Line 32">
            <a:extLst>
              <a:ext uri="{FF2B5EF4-FFF2-40B4-BE49-F238E27FC236}">
                <a16:creationId xmlns:a16="http://schemas.microsoft.com/office/drawing/2014/main" id="{7D080BBD-F23E-429D-B36F-CD79BECCF3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51700" y="4789488"/>
            <a:ext cx="515938" cy="492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202" name="Line 34">
            <a:extLst>
              <a:ext uri="{FF2B5EF4-FFF2-40B4-BE49-F238E27FC236}">
                <a16:creationId xmlns:a16="http://schemas.microsoft.com/office/drawing/2014/main" id="{00B134F6-4DA9-4FAA-BCBE-B6DFE30D74C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439025" y="4249738"/>
            <a:ext cx="319088" cy="539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203" name="Line 35">
            <a:extLst>
              <a:ext uri="{FF2B5EF4-FFF2-40B4-BE49-F238E27FC236}">
                <a16:creationId xmlns:a16="http://schemas.microsoft.com/office/drawing/2014/main" id="{27EC24B3-C6E2-49BC-A595-4FCB849E743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73888" y="4244975"/>
            <a:ext cx="476250" cy="555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204" name="Line 36">
            <a:extLst>
              <a:ext uri="{FF2B5EF4-FFF2-40B4-BE49-F238E27FC236}">
                <a16:creationId xmlns:a16="http://schemas.microsoft.com/office/drawing/2014/main" id="{5F3B6AC2-419C-40DD-B5B3-07B791FE8218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3888" y="4291013"/>
            <a:ext cx="269875" cy="5476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205" name="Line 37">
            <a:extLst>
              <a:ext uri="{FF2B5EF4-FFF2-40B4-BE49-F238E27FC236}">
                <a16:creationId xmlns:a16="http://schemas.microsoft.com/office/drawing/2014/main" id="{832A2D8A-A3E9-47EF-81AB-97EE5A14CF7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50113" y="4843463"/>
            <a:ext cx="1587" cy="8874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206" name="Line 38">
            <a:extLst>
              <a:ext uri="{FF2B5EF4-FFF2-40B4-BE49-F238E27FC236}">
                <a16:creationId xmlns:a16="http://schemas.microsoft.com/office/drawing/2014/main" id="{DEB1084C-E6BE-4CD2-B6CA-2AB582DCF0F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538" y="4291013"/>
            <a:ext cx="1587" cy="9112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207" name="Line 39">
            <a:extLst>
              <a:ext uri="{FF2B5EF4-FFF2-40B4-BE49-F238E27FC236}">
                <a16:creationId xmlns:a16="http://schemas.microsoft.com/office/drawing/2014/main" id="{AA3B9FBD-6C29-476B-8231-6D7EB0D04E9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46938" y="5683250"/>
            <a:ext cx="519112" cy="523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208" name="Line 40">
            <a:extLst>
              <a:ext uri="{FF2B5EF4-FFF2-40B4-BE49-F238E27FC236}">
                <a16:creationId xmlns:a16="http://schemas.microsoft.com/office/drawing/2014/main" id="{F1F9F39D-9582-4B19-91F2-B066177DDE4C}"/>
              </a:ext>
            </a:extLst>
          </p:cNvPr>
          <p:cNvSpPr>
            <a:spLocks noChangeShapeType="1"/>
          </p:cNvSpPr>
          <p:nvPr/>
        </p:nvSpPr>
        <p:spPr bwMode="auto">
          <a:xfrm>
            <a:off x="6962775" y="5194300"/>
            <a:ext cx="290513" cy="5365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41" name="Rectangle 41">
            <a:extLst>
              <a:ext uri="{FF2B5EF4-FFF2-40B4-BE49-F238E27FC236}">
                <a16:creationId xmlns:a16="http://schemas.microsoft.com/office/drawing/2014/main" id="{B854F990-9BB5-4AA5-A979-381C3858FD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3100" y="123825"/>
            <a:ext cx="7772400" cy="819150"/>
          </a:xfrm>
          <a:noFill/>
        </p:spPr>
        <p:txBody>
          <a:bodyPr/>
          <a:lstStyle/>
          <a:p>
            <a:pPr eaLnBrk="1" hangingPunct="1"/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ea typeface="Angsana New" panose="02020603050405020304" pitchFamily="18" charset="-34"/>
              </a:rPr>
              <a:t>ORTHOGRAPHIC  VIEW</a:t>
            </a:r>
          </a:p>
        </p:txBody>
      </p:sp>
      <p:sp>
        <p:nvSpPr>
          <p:cNvPr id="135210" name="Rectangle 42">
            <a:extLst>
              <a:ext uri="{FF2B5EF4-FFF2-40B4-BE49-F238E27FC236}">
                <a16:creationId xmlns:a16="http://schemas.microsoft.com/office/drawing/2014/main" id="{9451FCDE-FF32-47E1-BF8C-9F7E01D0D1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463" y="931863"/>
            <a:ext cx="8570912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40000"/>
              </a:lnSpc>
              <a:defRPr/>
            </a:pPr>
            <a:r>
              <a:rPr lang="en-US" altLang="en-US" sz="2400" b="1" i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</a:rPr>
              <a:t>Orthographic view  </a:t>
            </a:r>
            <a:r>
              <a:rPr lang="en-US" altLang="en-US" sz="2400">
                <a:latin typeface="Arial" panose="020B0604020202020204" pitchFamily="34" charset="0"/>
                <a:ea typeface="+mn-ea"/>
              </a:rPr>
              <a:t>depends on relative position of the object</a:t>
            </a:r>
          </a:p>
          <a:p>
            <a:pPr eaLnBrk="1" hangingPunct="1">
              <a:lnSpc>
                <a:spcPct val="140000"/>
              </a:lnSpc>
              <a:defRPr/>
            </a:pPr>
            <a:r>
              <a:rPr lang="en-US" altLang="en-US" sz="2400">
                <a:latin typeface="Arial" panose="020B0604020202020204" pitchFamily="34" charset="0"/>
                <a:ea typeface="+mn-ea"/>
              </a:rPr>
              <a:t>to the line of sight.</a:t>
            </a:r>
          </a:p>
        </p:txBody>
      </p:sp>
      <p:grpSp>
        <p:nvGrpSpPr>
          <p:cNvPr id="135211" name="Group 43">
            <a:extLst>
              <a:ext uri="{FF2B5EF4-FFF2-40B4-BE49-F238E27FC236}">
                <a16:creationId xmlns:a16="http://schemas.microsoft.com/office/drawing/2014/main" id="{62F3860E-EE24-4B27-BAE5-9A6067DA3883}"/>
              </a:ext>
            </a:extLst>
          </p:cNvPr>
          <p:cNvGrpSpPr>
            <a:grpSpLocks/>
          </p:cNvGrpSpPr>
          <p:nvPr/>
        </p:nvGrpSpPr>
        <p:grpSpPr bwMode="auto">
          <a:xfrm>
            <a:off x="7258050" y="2451100"/>
            <a:ext cx="696913" cy="406400"/>
            <a:chOff x="592" y="3280"/>
            <a:chExt cx="1152" cy="672"/>
          </a:xfrm>
        </p:grpSpPr>
        <p:sp>
          <p:nvSpPr>
            <p:cNvPr id="25658" name="Arc 44">
              <a:extLst>
                <a:ext uri="{FF2B5EF4-FFF2-40B4-BE49-F238E27FC236}">
                  <a16:creationId xmlns:a16="http://schemas.microsoft.com/office/drawing/2014/main" id="{FA435CED-ED84-4509-B2DE-D6C2A5414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" y="3280"/>
              <a:ext cx="576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59" name="Arc 45">
              <a:extLst>
                <a:ext uri="{FF2B5EF4-FFF2-40B4-BE49-F238E27FC236}">
                  <a16:creationId xmlns:a16="http://schemas.microsoft.com/office/drawing/2014/main" id="{E0CE1402-0091-4E5E-B2D1-BAFE61F390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2" y="3280"/>
              <a:ext cx="576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60" name="Arc 46">
              <a:extLst>
                <a:ext uri="{FF2B5EF4-FFF2-40B4-BE49-F238E27FC236}">
                  <a16:creationId xmlns:a16="http://schemas.microsoft.com/office/drawing/2014/main" id="{B9A6B89A-A493-426E-8209-D5277123FEE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1168" y="3616"/>
              <a:ext cx="576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5215" name="Text Box 47">
            <a:extLst>
              <a:ext uri="{FF2B5EF4-FFF2-40B4-BE49-F238E27FC236}">
                <a16:creationId xmlns:a16="http://schemas.microsoft.com/office/drawing/2014/main" id="{DA5D81A4-4775-4284-8A70-653D92AAA6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125" y="2338388"/>
            <a:ext cx="3151188" cy="82232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Arial" panose="020B0604020202020204" pitchFamily="34" charset="0"/>
              </a:rPr>
              <a:t>Two dimensions of an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Arial" panose="020B0604020202020204" pitchFamily="34" charset="0"/>
              </a:rPr>
              <a:t>object is shown.</a:t>
            </a:r>
          </a:p>
        </p:txBody>
      </p:sp>
      <p:sp>
        <p:nvSpPr>
          <p:cNvPr id="135216" name="Text Box 48">
            <a:extLst>
              <a:ext uri="{FF2B5EF4-FFF2-40B4-BE49-F238E27FC236}">
                <a16:creationId xmlns:a16="http://schemas.microsoft.com/office/drawing/2014/main" id="{FF04FA0C-A5A4-4325-B3FF-F2C7724DC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625" y="5221288"/>
            <a:ext cx="5772150" cy="457200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Arial" panose="020B0604020202020204" pitchFamily="34" charset="0"/>
              </a:rPr>
              <a:t>Three dimensions of an object is shown.</a:t>
            </a:r>
          </a:p>
        </p:txBody>
      </p:sp>
      <p:sp>
        <p:nvSpPr>
          <p:cNvPr id="135218" name="Arc 50">
            <a:extLst>
              <a:ext uri="{FF2B5EF4-FFF2-40B4-BE49-F238E27FC236}">
                <a16:creationId xmlns:a16="http://schemas.microsoft.com/office/drawing/2014/main" id="{60B8E0AD-E8E5-4422-94D3-4F6B5C52F619}"/>
              </a:ext>
            </a:extLst>
          </p:cNvPr>
          <p:cNvSpPr>
            <a:spLocks/>
          </p:cNvSpPr>
          <p:nvPr/>
        </p:nvSpPr>
        <p:spPr bwMode="auto">
          <a:xfrm rot="-3750441">
            <a:off x="8503443" y="3263107"/>
            <a:ext cx="347663" cy="203200"/>
          </a:xfrm>
          <a:custGeom>
            <a:avLst/>
            <a:gdLst>
              <a:gd name="T0" fmla="*/ 0 w 21600"/>
              <a:gd name="T1" fmla="*/ 0 h 21600"/>
              <a:gd name="T2" fmla="*/ 90067460 w 21600"/>
              <a:gd name="T3" fmla="*/ 17983059 h 21600"/>
              <a:gd name="T4" fmla="*/ 0 w 21600"/>
              <a:gd name="T5" fmla="*/ 17983059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5219" name="Arc 51">
            <a:extLst>
              <a:ext uri="{FF2B5EF4-FFF2-40B4-BE49-F238E27FC236}">
                <a16:creationId xmlns:a16="http://schemas.microsoft.com/office/drawing/2014/main" id="{F10EB008-D33F-4BCB-BF4E-47902F44ECDE}"/>
              </a:ext>
            </a:extLst>
          </p:cNvPr>
          <p:cNvSpPr>
            <a:spLocks/>
          </p:cNvSpPr>
          <p:nvPr/>
        </p:nvSpPr>
        <p:spPr bwMode="auto">
          <a:xfrm rot="17849559" flipH="1">
            <a:off x="8340725" y="3575050"/>
            <a:ext cx="349250" cy="203200"/>
          </a:xfrm>
          <a:custGeom>
            <a:avLst/>
            <a:gdLst>
              <a:gd name="T0" fmla="*/ 0 w 21600"/>
              <a:gd name="T1" fmla="*/ 0 h 21600"/>
              <a:gd name="T2" fmla="*/ 91306513 w 21600"/>
              <a:gd name="T3" fmla="*/ 17983059 h 21600"/>
              <a:gd name="T4" fmla="*/ 0 w 21600"/>
              <a:gd name="T5" fmla="*/ 17983059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5220" name="Arc 52">
            <a:extLst>
              <a:ext uri="{FF2B5EF4-FFF2-40B4-BE49-F238E27FC236}">
                <a16:creationId xmlns:a16="http://schemas.microsoft.com/office/drawing/2014/main" id="{97B90852-0F3C-4E61-9A91-E699F3BC8D58}"/>
              </a:ext>
            </a:extLst>
          </p:cNvPr>
          <p:cNvSpPr>
            <a:spLocks/>
          </p:cNvSpPr>
          <p:nvPr/>
        </p:nvSpPr>
        <p:spPr bwMode="auto">
          <a:xfrm rot="17849559" flipV="1">
            <a:off x="8682832" y="3356769"/>
            <a:ext cx="347662" cy="203200"/>
          </a:xfrm>
          <a:custGeom>
            <a:avLst/>
            <a:gdLst>
              <a:gd name="T0" fmla="*/ 0 w 21600"/>
              <a:gd name="T1" fmla="*/ 0 h 21600"/>
              <a:gd name="T2" fmla="*/ 90066686 w 21600"/>
              <a:gd name="T3" fmla="*/ 17983059 h 21600"/>
              <a:gd name="T4" fmla="*/ 0 w 21600"/>
              <a:gd name="T5" fmla="*/ 17983059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5221" name="Line 53">
            <a:extLst>
              <a:ext uri="{FF2B5EF4-FFF2-40B4-BE49-F238E27FC236}">
                <a16:creationId xmlns:a16="http://schemas.microsoft.com/office/drawing/2014/main" id="{1A7C261D-C2BE-42E7-B3A0-69C0C158784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343900" y="3397250"/>
            <a:ext cx="546100" cy="315913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223" name="Line 55">
            <a:extLst>
              <a:ext uri="{FF2B5EF4-FFF2-40B4-BE49-F238E27FC236}">
                <a16:creationId xmlns:a16="http://schemas.microsoft.com/office/drawing/2014/main" id="{B26E745A-A7F4-4C6C-B5EC-353DF2DF7245}"/>
              </a:ext>
            </a:extLst>
          </p:cNvPr>
          <p:cNvSpPr>
            <a:spLocks noChangeShapeType="1"/>
          </p:cNvSpPr>
          <p:nvPr/>
        </p:nvSpPr>
        <p:spPr bwMode="auto">
          <a:xfrm>
            <a:off x="7607300" y="2247900"/>
            <a:ext cx="0" cy="78740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224" name="Rectangle 56">
            <a:extLst>
              <a:ext uri="{FF2B5EF4-FFF2-40B4-BE49-F238E27FC236}">
                <a16:creationId xmlns:a16="http://schemas.microsoft.com/office/drawing/2014/main" id="{9BE2CF8A-A58A-463E-AE57-1F66494A9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9150" y="1917700"/>
            <a:ext cx="857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Rotate</a:t>
            </a:r>
          </a:p>
        </p:txBody>
      </p:sp>
      <p:sp>
        <p:nvSpPr>
          <p:cNvPr id="135225" name="Rectangle 57">
            <a:extLst>
              <a:ext uri="{FF2B5EF4-FFF2-40B4-BE49-F238E27FC236}">
                <a16:creationId xmlns:a16="http://schemas.microsoft.com/office/drawing/2014/main" id="{B33D92B4-A14A-4099-B9B3-87A77609E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7250" y="2844800"/>
            <a:ext cx="488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Tilt</a:t>
            </a:r>
          </a:p>
        </p:txBody>
      </p:sp>
      <p:sp>
        <p:nvSpPr>
          <p:cNvPr id="135226" name="Text Box 58">
            <a:extLst>
              <a:ext uri="{FF2B5EF4-FFF2-40B4-BE49-F238E27FC236}">
                <a16:creationId xmlns:a16="http://schemas.microsoft.com/office/drawing/2014/main" id="{5399BBE4-1632-40D6-B718-0E1BBE7302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025" y="3262313"/>
            <a:ext cx="35702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i="1">
                <a:latin typeface="Arial" panose="020B0604020202020204" pitchFamily="34" charset="0"/>
              </a:rPr>
              <a:t>More than one view is needed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i="1">
                <a:latin typeface="Arial" panose="020B0604020202020204" pitchFamily="34" charset="0"/>
              </a:rPr>
              <a:t>to represent the object.</a:t>
            </a:r>
          </a:p>
        </p:txBody>
      </p:sp>
      <p:sp>
        <p:nvSpPr>
          <p:cNvPr id="135228" name="AutoShape 60">
            <a:extLst>
              <a:ext uri="{FF2B5EF4-FFF2-40B4-BE49-F238E27FC236}">
                <a16:creationId xmlns:a16="http://schemas.microsoft.com/office/drawing/2014/main" id="{8C7397BD-4948-41F8-AE78-46D28DB266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4054475"/>
            <a:ext cx="546100" cy="444500"/>
          </a:xfrm>
          <a:prstGeom prst="downArrow">
            <a:avLst>
              <a:gd name="adj1" fmla="val 70926"/>
              <a:gd name="adj2" fmla="val 40000"/>
            </a:avLst>
          </a:prstGeom>
          <a:gradFill rotWithShape="1">
            <a:gsLst>
              <a:gs pos="0">
                <a:schemeClr val="accent2">
                  <a:gamma/>
                  <a:tint val="57255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eaLnBrk="1" hangingPunct="1">
              <a:defRPr/>
            </a:pPr>
            <a:endParaRPr lang="en-US">
              <a:ea typeface="+mn-ea"/>
            </a:endParaRPr>
          </a:p>
        </p:txBody>
      </p:sp>
      <p:sp>
        <p:nvSpPr>
          <p:cNvPr id="135229" name="Text Box 61">
            <a:extLst>
              <a:ext uri="{FF2B5EF4-FFF2-40B4-BE49-F238E27FC236}">
                <a16:creationId xmlns:a16="http://schemas.microsoft.com/office/drawing/2014/main" id="{E5087D09-3390-4955-9A44-598791A98A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525" y="4522788"/>
            <a:ext cx="28051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en-US" sz="2400" b="1" i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</a:rPr>
              <a:t>Multiview drawing</a:t>
            </a:r>
          </a:p>
        </p:txBody>
      </p:sp>
      <p:sp>
        <p:nvSpPr>
          <p:cNvPr id="135230" name="AutoShape 62">
            <a:extLst>
              <a:ext uri="{FF2B5EF4-FFF2-40B4-BE49-F238E27FC236}">
                <a16:creationId xmlns:a16="http://schemas.microsoft.com/office/drawing/2014/main" id="{E7379F84-4372-4C9F-A97C-8E758B302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6100" y="5781675"/>
            <a:ext cx="546100" cy="444500"/>
          </a:xfrm>
          <a:prstGeom prst="downArrow">
            <a:avLst>
              <a:gd name="adj1" fmla="val 67444"/>
              <a:gd name="adj2" fmla="val 37856"/>
            </a:avLst>
          </a:prstGeom>
          <a:gradFill rotWithShape="1">
            <a:gsLst>
              <a:gs pos="0">
                <a:srgbClr val="FF9933"/>
              </a:gs>
              <a:gs pos="100000">
                <a:srgbClr val="DB832C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135231" name="Text Box 63">
            <a:extLst>
              <a:ext uri="{FF2B5EF4-FFF2-40B4-BE49-F238E27FC236}">
                <a16:creationId xmlns:a16="http://schemas.microsoft.com/office/drawing/2014/main" id="{EDCAFDE3-5289-4CF2-8CB4-BC8F9AC8C6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6925" y="6173788"/>
            <a:ext cx="329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en-US" sz="2400" b="1" i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</a:rPr>
              <a:t>Axonometric drawing</a:t>
            </a:r>
          </a:p>
        </p:txBody>
      </p:sp>
    </p:spTree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5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35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000"/>
                                        <p:tgtEl>
                                          <p:spTgt spid="135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000"/>
                                        <p:tgtEl>
                                          <p:spTgt spid="135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000"/>
                                        <p:tgtEl>
                                          <p:spTgt spid="135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0"/>
                                        <p:tgtEl>
                                          <p:spTgt spid="135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5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5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5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5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135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35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135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135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2000"/>
                                        <p:tgtEl>
                                          <p:spTgt spid="135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2000"/>
                                        <p:tgtEl>
                                          <p:spTgt spid="135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2000"/>
                                        <p:tgtEl>
                                          <p:spTgt spid="135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2000"/>
                                        <p:tgtEl>
                                          <p:spTgt spid="135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2000"/>
                                        <p:tgtEl>
                                          <p:spTgt spid="135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2000"/>
                                        <p:tgtEl>
                                          <p:spTgt spid="135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5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5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5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5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35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35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135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135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35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8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0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29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1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1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1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000"/>
                                        <p:tgtEl>
                                          <p:spTgt spid="135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2000"/>
                                        <p:tgtEl>
                                          <p:spTgt spid="135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000"/>
                                        <p:tgtEl>
                                          <p:spTgt spid="135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000"/>
                                        <p:tgtEl>
                                          <p:spTgt spid="135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2000"/>
                                        <p:tgtEl>
                                          <p:spTgt spid="135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000"/>
                                        <p:tgtEl>
                                          <p:spTgt spid="135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7" dur="2000"/>
                                        <p:tgtEl>
                                          <p:spTgt spid="135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0" dur="2000"/>
                                        <p:tgtEl>
                                          <p:spTgt spid="135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3" dur="2000"/>
                                        <p:tgtEl>
                                          <p:spTgt spid="135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6" dur="2000"/>
                                        <p:tgtEl>
                                          <p:spTgt spid="135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9" dur="2000"/>
                                        <p:tgtEl>
                                          <p:spTgt spid="135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2" dur="2000"/>
                                        <p:tgtEl>
                                          <p:spTgt spid="135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5" dur="2000"/>
                                        <p:tgtEl>
                                          <p:spTgt spid="135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35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35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35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35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35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35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35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135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35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 nodeType="clickPar">
                      <p:stCondLst>
                        <p:cond delay="indefinite"/>
                      </p:stCondLst>
                      <p:childTnLst>
                        <p:par>
                          <p:cTn id="1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135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135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2000"/>
                                        <p:tgtEl>
                                          <p:spTgt spid="135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98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9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31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0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0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0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0" grpId="0" animBg="1"/>
      <p:bldP spid="135175" grpId="0" animBg="1"/>
      <p:bldP spid="135182" grpId="0" animBg="1"/>
      <p:bldP spid="135215" grpId="0" animBg="1"/>
      <p:bldP spid="135216" grpId="0" animBg="1"/>
      <p:bldP spid="135224" grpId="0"/>
      <p:bldP spid="135225" grpId="0"/>
      <p:bldP spid="135226" grpId="0"/>
      <p:bldP spid="135228" grpId="0" animBg="1"/>
      <p:bldP spid="135229" grpId="0"/>
      <p:bldP spid="135229" grpId="1"/>
      <p:bldP spid="135230" grpId="0" animBg="1"/>
      <p:bldP spid="135231" grpId="0"/>
      <p:bldP spid="135231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Text Box 2">
            <a:extLst>
              <a:ext uri="{FF2B5EF4-FFF2-40B4-BE49-F238E27FC236}">
                <a16:creationId xmlns:a16="http://schemas.microsoft.com/office/drawing/2014/main" id="{1397ECE8-19B3-47CB-888F-FFADDD3CD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913" y="1963738"/>
            <a:ext cx="8162925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en-US" sz="24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Orthographic projection technique can produce either</a:t>
            </a:r>
            <a:br>
              <a:rPr lang="en-US" altLang="en-US" sz="24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altLang="en-US" sz="120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br>
              <a:rPr lang="en-US" altLang="en-US" sz="120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1. </a:t>
            </a:r>
            <a:r>
              <a:rPr lang="en-US" altLang="en-US" sz="2400" b="1" i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Multiview drawing</a:t>
            </a:r>
            <a:br>
              <a:rPr lang="en-US" altLang="en-US" sz="2400" b="1" i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altLang="en-US" sz="2400" b="1" i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</a:t>
            </a:r>
            <a:r>
              <a:rPr lang="en-US" altLang="en-US" sz="24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that each view show an object in two dimensions.</a:t>
            </a:r>
          </a:p>
          <a:p>
            <a:pPr eaLnBrk="1" hangingPunct="1">
              <a:defRPr/>
            </a:pPr>
            <a:br>
              <a:rPr lang="en-US" altLang="en-US" sz="120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2. </a:t>
            </a:r>
            <a:r>
              <a:rPr lang="en-US" altLang="en-US" sz="2400" b="1" i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Axonometric drawing</a:t>
            </a:r>
            <a:r>
              <a:rPr lang="en-US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br>
              <a:rPr lang="en-US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</a:t>
            </a:r>
            <a:r>
              <a:rPr lang="en-US" altLang="en-US" sz="24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that show all three dimensions of an object in one view.</a:t>
            </a:r>
            <a:br>
              <a:rPr lang="en-US" altLang="en-US" sz="24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endParaRPr lang="en-US" altLang="en-US" sz="240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6195" name="Rectangle 3">
            <a:extLst>
              <a:ext uri="{FF2B5EF4-FFF2-40B4-BE49-F238E27FC236}">
                <a16:creationId xmlns:a16="http://schemas.microsoft.com/office/drawing/2014/main" id="{31DD12C8-E420-4926-97BD-540804D86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13" y="2035175"/>
            <a:ext cx="261937" cy="26193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grpSp>
        <p:nvGrpSpPr>
          <p:cNvPr id="136202" name="Group 10">
            <a:extLst>
              <a:ext uri="{FF2B5EF4-FFF2-40B4-BE49-F238E27FC236}">
                <a16:creationId xmlns:a16="http://schemas.microsoft.com/office/drawing/2014/main" id="{AF694E78-8F86-4AC0-9C63-65197BE931B1}"/>
              </a:ext>
            </a:extLst>
          </p:cNvPr>
          <p:cNvGrpSpPr>
            <a:grpSpLocks/>
          </p:cNvGrpSpPr>
          <p:nvPr/>
        </p:nvGrpSpPr>
        <p:grpSpPr bwMode="auto">
          <a:xfrm>
            <a:off x="392113" y="4510088"/>
            <a:ext cx="8518525" cy="1114425"/>
            <a:chOff x="247" y="2841"/>
            <a:chExt cx="5366" cy="702"/>
          </a:xfrm>
        </p:grpSpPr>
        <p:sp>
          <p:nvSpPr>
            <p:cNvPr id="26631" name="Text Box 4">
              <a:extLst>
                <a:ext uri="{FF2B5EF4-FFF2-40B4-BE49-F238E27FC236}">
                  <a16:creationId xmlns:a16="http://schemas.microsoft.com/office/drawing/2014/main" id="{340BA7C7-886C-43D6-844E-F2F0288C58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" y="2841"/>
              <a:ext cx="5134" cy="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lnSpc>
                  <a:spcPct val="14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Both drawing types are used in technical drawing for communication.</a:t>
              </a:r>
            </a:p>
          </p:txBody>
        </p:sp>
        <p:sp>
          <p:nvSpPr>
            <p:cNvPr id="26632" name="Rectangle 5">
              <a:extLst>
                <a:ext uri="{FF2B5EF4-FFF2-40B4-BE49-F238E27FC236}">
                  <a16:creationId xmlns:a16="http://schemas.microsoft.com/office/drawing/2014/main" id="{D7D04BFD-7FB9-4E9F-B371-6AFAAF3F64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" y="2974"/>
              <a:ext cx="165" cy="16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sp>
        <p:nvSpPr>
          <p:cNvPr id="26629" name="Rectangle 6">
            <a:extLst>
              <a:ext uri="{FF2B5EF4-FFF2-40B4-BE49-F238E27FC236}">
                <a16:creationId xmlns:a16="http://schemas.microsoft.com/office/drawing/2014/main" id="{0A11AD65-F9BB-467D-B886-AB53A7F68C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25" y="1123950"/>
            <a:ext cx="13223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u="sng">
                <a:latin typeface="Arial" panose="020B0604020202020204" pitchFamily="34" charset="0"/>
              </a:rPr>
              <a:t>NOTES</a:t>
            </a:r>
          </a:p>
        </p:txBody>
      </p:sp>
      <p:sp>
        <p:nvSpPr>
          <p:cNvPr id="26630" name="Rectangle 9">
            <a:extLst>
              <a:ext uri="{FF2B5EF4-FFF2-40B4-BE49-F238E27FC236}">
                <a16:creationId xmlns:a16="http://schemas.microsoft.com/office/drawing/2014/main" id="{351D9A48-D03D-46C7-9F60-76FB65A9D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100" y="123825"/>
            <a:ext cx="7772400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</a:rPr>
              <a:t>ORTHOGRAPHIC  VIEW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6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6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6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6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194" grpId="0" build="p"/>
      <p:bldP spid="13619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>
            <a:extLst>
              <a:ext uri="{FF2B5EF4-FFF2-40B4-BE49-F238E27FC236}">
                <a16:creationId xmlns:a16="http://schemas.microsoft.com/office/drawing/2014/main" id="{8BEABDA8-3827-40B9-A3E7-D3937C8C7F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250" y="252413"/>
            <a:ext cx="81756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rgbClr val="CC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Axonometric (Isometric) Drawing</a:t>
            </a:r>
          </a:p>
        </p:txBody>
      </p:sp>
      <p:sp>
        <p:nvSpPr>
          <p:cNvPr id="27651" name="Text Box 3">
            <a:extLst>
              <a:ext uri="{FF2B5EF4-FFF2-40B4-BE49-F238E27FC236}">
                <a16:creationId xmlns:a16="http://schemas.microsoft.com/office/drawing/2014/main" id="{4FFCD48B-5115-44CD-90C0-C20F2AF2A7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1175" y="1228725"/>
            <a:ext cx="28114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Easy to understand</a:t>
            </a:r>
          </a:p>
        </p:txBody>
      </p:sp>
      <p:graphicFrame>
        <p:nvGraphicFramePr>
          <p:cNvPr id="27652" name="Object 5">
            <a:extLst>
              <a:ext uri="{FF2B5EF4-FFF2-40B4-BE49-F238E27FC236}">
                <a16:creationId xmlns:a16="http://schemas.microsoft.com/office/drawing/2014/main" id="{FEEE032B-E65F-4AD8-81F0-97C3F7FAD0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66975" y="3373438"/>
          <a:ext cx="2825750" cy="308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3" name="Image" r:id="rId3" imgW="1231290" imgH="1346649" progId="Photoshop.Image.6">
                  <p:embed/>
                </p:oleObj>
              </mc:Choice>
              <mc:Fallback>
                <p:oleObj name="Image" r:id="rId3" imgW="1231290" imgH="1346649" progId="Photoshop.Image.6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lum bright="-24000" contrast="48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6975" y="3373438"/>
                        <a:ext cx="2825750" cy="308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3" name="Text Box 6">
            <a:extLst>
              <a:ext uri="{FF2B5EF4-FFF2-40B4-BE49-F238E27FC236}">
                <a16:creationId xmlns:a16="http://schemas.microsoft.com/office/drawing/2014/main" id="{A0A80C59-2C50-43F3-B97D-34B33CB9EF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4688" y="6121400"/>
            <a:ext cx="44053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Right angle becomes obtuse angle.</a:t>
            </a:r>
          </a:p>
        </p:txBody>
      </p:sp>
      <p:sp>
        <p:nvSpPr>
          <p:cNvPr id="27654" name="Text Box 7">
            <a:extLst>
              <a:ext uri="{FF2B5EF4-FFF2-40B4-BE49-F238E27FC236}">
                <a16:creationId xmlns:a16="http://schemas.microsoft.com/office/drawing/2014/main" id="{00E4E315-FAD3-4C6E-9018-465CF0685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025" y="3895725"/>
            <a:ext cx="22796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Circular hole becomes ellipse.</a:t>
            </a:r>
          </a:p>
        </p:txBody>
      </p:sp>
      <p:sp>
        <p:nvSpPr>
          <p:cNvPr id="27655" name="Line 8">
            <a:extLst>
              <a:ext uri="{FF2B5EF4-FFF2-40B4-BE49-F238E27FC236}">
                <a16:creationId xmlns:a16="http://schemas.microsoft.com/office/drawing/2014/main" id="{9815DD34-6D8E-4F9A-853E-BD2D4B1FD979}"/>
              </a:ext>
            </a:extLst>
          </p:cNvPr>
          <p:cNvSpPr>
            <a:spLocks noChangeShapeType="1"/>
          </p:cNvSpPr>
          <p:nvPr/>
        </p:nvSpPr>
        <p:spPr bwMode="auto">
          <a:xfrm>
            <a:off x="2847975" y="4256088"/>
            <a:ext cx="960438" cy="27305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arrow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6" name="Rectangle 9">
            <a:extLst>
              <a:ext uri="{FF2B5EF4-FFF2-40B4-BE49-F238E27FC236}">
                <a16:creationId xmlns:a16="http://schemas.microsoft.com/office/drawing/2014/main" id="{84B0A181-C05F-4BA0-8AD6-43444B3877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3588" y="2708275"/>
            <a:ext cx="64087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Distortions of shape and size in isometric drawing</a:t>
            </a:r>
          </a:p>
        </p:txBody>
      </p:sp>
      <p:sp>
        <p:nvSpPr>
          <p:cNvPr id="139274" name="Text Box 10">
            <a:extLst>
              <a:ext uri="{FF2B5EF4-FFF2-40B4-BE49-F238E27FC236}">
                <a16:creationId xmlns:a16="http://schemas.microsoft.com/office/drawing/2014/main" id="{F499DD58-E2F9-404D-B142-76FDB4AA72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" y="1201738"/>
            <a:ext cx="1873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en-US" sz="2600" b="1" i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Advantage</a:t>
            </a:r>
          </a:p>
        </p:txBody>
      </p:sp>
      <p:sp>
        <p:nvSpPr>
          <p:cNvPr id="139275" name="Text Box 11">
            <a:extLst>
              <a:ext uri="{FF2B5EF4-FFF2-40B4-BE49-F238E27FC236}">
                <a16:creationId xmlns:a16="http://schemas.microsoft.com/office/drawing/2014/main" id="{89870A02-15B0-4DC9-B64C-D64315CE9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849438"/>
            <a:ext cx="23336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en-US" sz="2600" b="1" i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Disadvantage</a:t>
            </a:r>
          </a:p>
        </p:txBody>
      </p:sp>
      <p:sp>
        <p:nvSpPr>
          <p:cNvPr id="27659" name="Text Box 12">
            <a:extLst>
              <a:ext uri="{FF2B5EF4-FFF2-40B4-BE49-F238E27FC236}">
                <a16:creationId xmlns:a16="http://schemas.microsoft.com/office/drawing/2014/main" id="{EE1B3685-5D93-40CF-8013-01E4EF02C0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2600" y="1870075"/>
            <a:ext cx="3898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Shape and angle distortion </a:t>
            </a:r>
          </a:p>
        </p:txBody>
      </p:sp>
      <p:sp>
        <p:nvSpPr>
          <p:cNvPr id="27660" name="Rectangle 13">
            <a:extLst>
              <a:ext uri="{FF2B5EF4-FFF2-40B4-BE49-F238E27FC236}">
                <a16:creationId xmlns:a16="http://schemas.microsoft.com/office/drawing/2014/main" id="{91ABFCC5-4147-47D5-B68D-A55813DB5B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25" y="2630488"/>
            <a:ext cx="154463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</p:txBody>
      </p:sp>
      <p:sp>
        <p:nvSpPr>
          <p:cNvPr id="27661" name="Freeform 15">
            <a:extLst>
              <a:ext uri="{FF2B5EF4-FFF2-40B4-BE49-F238E27FC236}">
                <a16:creationId xmlns:a16="http://schemas.microsoft.com/office/drawing/2014/main" id="{3932619E-D88E-4FFF-A20C-A1DB747709D1}"/>
              </a:ext>
            </a:extLst>
          </p:cNvPr>
          <p:cNvSpPr>
            <a:spLocks/>
          </p:cNvSpPr>
          <p:nvPr/>
        </p:nvSpPr>
        <p:spPr bwMode="auto">
          <a:xfrm>
            <a:off x="3784600" y="5730875"/>
            <a:ext cx="330200" cy="104775"/>
          </a:xfrm>
          <a:custGeom>
            <a:avLst/>
            <a:gdLst>
              <a:gd name="T0" fmla="*/ 2147483646 w 208"/>
              <a:gd name="T1" fmla="*/ 2147483646 h 66"/>
              <a:gd name="T2" fmla="*/ 2147483646 w 208"/>
              <a:gd name="T3" fmla="*/ 0 h 66"/>
              <a:gd name="T4" fmla="*/ 0 w 208"/>
              <a:gd name="T5" fmla="*/ 2147483646 h 6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08" h="66">
                <a:moveTo>
                  <a:pt x="208" y="62"/>
                </a:moveTo>
                <a:lnTo>
                  <a:pt x="102" y="0"/>
                </a:lnTo>
                <a:lnTo>
                  <a:pt x="0" y="66"/>
                </a:lnTo>
              </a:path>
            </a:pathLst>
          </a:custGeom>
          <a:noFill/>
          <a:ln w="19050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2" name="Freeform 16">
            <a:extLst>
              <a:ext uri="{FF2B5EF4-FFF2-40B4-BE49-F238E27FC236}">
                <a16:creationId xmlns:a16="http://schemas.microsoft.com/office/drawing/2014/main" id="{DB3E9118-33CB-4AF3-B663-7EF269408F82}"/>
              </a:ext>
            </a:extLst>
          </p:cNvPr>
          <p:cNvSpPr>
            <a:spLocks/>
          </p:cNvSpPr>
          <p:nvPr/>
        </p:nvSpPr>
        <p:spPr bwMode="auto">
          <a:xfrm>
            <a:off x="4086225" y="5842000"/>
            <a:ext cx="527050" cy="488950"/>
          </a:xfrm>
          <a:custGeom>
            <a:avLst/>
            <a:gdLst>
              <a:gd name="T0" fmla="*/ 2147483646 w 332"/>
              <a:gd name="T1" fmla="*/ 2147483646 h 308"/>
              <a:gd name="T2" fmla="*/ 2147483646 w 332"/>
              <a:gd name="T3" fmla="*/ 2147483646 h 308"/>
              <a:gd name="T4" fmla="*/ 0 w 332"/>
              <a:gd name="T5" fmla="*/ 0 h 3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32" h="308">
                <a:moveTo>
                  <a:pt x="332" y="308"/>
                </a:moveTo>
                <a:lnTo>
                  <a:pt x="70" y="308"/>
                </a:lnTo>
                <a:lnTo>
                  <a:pt x="0" y="0"/>
                </a:ln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 type="arrow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7" descr="isometric">
            <a:extLst>
              <a:ext uri="{FF2B5EF4-FFF2-40B4-BE49-F238E27FC236}">
                <a16:creationId xmlns:a16="http://schemas.microsoft.com/office/drawing/2014/main" id="{A33596AA-6AA6-4765-92D0-0E2116D33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36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3" y="3770313"/>
            <a:ext cx="1760537" cy="192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285" name="Rectangle 69">
            <a:extLst>
              <a:ext uri="{FF2B5EF4-FFF2-40B4-BE49-F238E27FC236}">
                <a16:creationId xmlns:a16="http://schemas.microsoft.com/office/drawing/2014/main" id="{421F5700-44EE-4203-AFBC-37880CD31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0" y="3594100"/>
            <a:ext cx="2362200" cy="2362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28676" name="Text Box 3">
            <a:extLst>
              <a:ext uri="{FF2B5EF4-FFF2-40B4-BE49-F238E27FC236}">
                <a16:creationId xmlns:a16="http://schemas.microsoft.com/office/drawing/2014/main" id="{86CD8140-AD57-48EB-81D4-B20D4B687E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4250" y="252413"/>
            <a:ext cx="46164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rgbClr val="CC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Multiview Drawing</a:t>
            </a:r>
          </a:p>
        </p:txBody>
      </p:sp>
      <p:sp>
        <p:nvSpPr>
          <p:cNvPr id="28677" name="Text Box 4">
            <a:extLst>
              <a:ext uri="{FF2B5EF4-FFF2-40B4-BE49-F238E27FC236}">
                <a16:creationId xmlns:a16="http://schemas.microsoft.com/office/drawing/2014/main" id="{2DA1C254-9970-4AE9-B09A-559C882E75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0200" y="1228725"/>
            <a:ext cx="546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It represents accurate </a:t>
            </a: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</a:rPr>
              <a:t>shape and size.</a:t>
            </a:r>
            <a:endParaRPr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231" name="Text Box 15">
            <a:extLst>
              <a:ext uri="{FF2B5EF4-FFF2-40B4-BE49-F238E27FC236}">
                <a16:creationId xmlns:a16="http://schemas.microsoft.com/office/drawing/2014/main" id="{80A2B621-0528-4FB0-9EA4-965B23DA12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" y="1201738"/>
            <a:ext cx="1873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en-US" sz="2600" b="1" i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Advantage</a:t>
            </a:r>
          </a:p>
        </p:txBody>
      </p:sp>
      <p:sp>
        <p:nvSpPr>
          <p:cNvPr id="137232" name="Text Box 16">
            <a:extLst>
              <a:ext uri="{FF2B5EF4-FFF2-40B4-BE49-F238E27FC236}">
                <a16:creationId xmlns:a16="http://schemas.microsoft.com/office/drawing/2014/main" id="{BC6C0CF3-ACF3-425D-A53F-56BE2BD5F8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849438"/>
            <a:ext cx="23336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en-US" sz="2600" b="1" i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Disadvantage</a:t>
            </a:r>
          </a:p>
        </p:txBody>
      </p:sp>
      <p:sp>
        <p:nvSpPr>
          <p:cNvPr id="28680" name="Text Box 18">
            <a:extLst>
              <a:ext uri="{FF2B5EF4-FFF2-40B4-BE49-F238E27FC236}">
                <a16:creationId xmlns:a16="http://schemas.microsoft.com/office/drawing/2014/main" id="{DE5F8075-A873-450D-9B1E-AF7F965CB5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4800" y="1870075"/>
            <a:ext cx="5476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Require practice in writing and reading.</a:t>
            </a:r>
          </a:p>
        </p:txBody>
      </p:sp>
      <p:grpSp>
        <p:nvGrpSpPr>
          <p:cNvPr id="137286" name="Group 70">
            <a:extLst>
              <a:ext uri="{FF2B5EF4-FFF2-40B4-BE49-F238E27FC236}">
                <a16:creationId xmlns:a16="http://schemas.microsoft.com/office/drawing/2014/main" id="{A0F4F4DF-95EC-4C4E-8DF4-48E75AE7B730}"/>
              </a:ext>
            </a:extLst>
          </p:cNvPr>
          <p:cNvGrpSpPr>
            <a:grpSpLocks/>
          </p:cNvGrpSpPr>
          <p:nvPr/>
        </p:nvGrpSpPr>
        <p:grpSpPr bwMode="auto">
          <a:xfrm>
            <a:off x="3136900" y="3811588"/>
            <a:ext cx="5761038" cy="2044700"/>
            <a:chOff x="1976" y="2401"/>
            <a:chExt cx="3629" cy="1288"/>
          </a:xfrm>
        </p:grpSpPr>
        <p:grpSp>
          <p:nvGrpSpPr>
            <p:cNvPr id="28712" name="Group 67">
              <a:extLst>
                <a:ext uri="{FF2B5EF4-FFF2-40B4-BE49-F238E27FC236}">
                  <a16:creationId xmlns:a16="http://schemas.microsoft.com/office/drawing/2014/main" id="{DB68EB25-8FD5-4906-B623-BBFE399F02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76" y="2408"/>
              <a:ext cx="1280" cy="1280"/>
              <a:chOff x="384" y="2408"/>
              <a:chExt cx="1280" cy="1280"/>
            </a:xfrm>
          </p:grpSpPr>
          <p:sp>
            <p:nvSpPr>
              <p:cNvPr id="28720" name="Rectangle 19">
                <a:extLst>
                  <a:ext uri="{FF2B5EF4-FFF2-40B4-BE49-F238E27FC236}">
                    <a16:creationId xmlns:a16="http://schemas.microsoft.com/office/drawing/2014/main" id="{01B0D78D-D3B8-4A38-BD0B-CF24D7AAF5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" y="2408"/>
                <a:ext cx="1280" cy="128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4400"/>
              </a:p>
            </p:txBody>
          </p:sp>
          <p:sp>
            <p:nvSpPr>
              <p:cNvPr id="28721" name="Line 20">
                <a:extLst>
                  <a:ext uri="{FF2B5EF4-FFF2-40B4-BE49-F238E27FC236}">
                    <a16:creationId xmlns:a16="http://schemas.microsoft.com/office/drawing/2014/main" id="{9B38DB6D-39BB-4DB9-9CDC-388ABCA336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" y="3416"/>
                <a:ext cx="128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22" name="Oval 24">
                <a:extLst>
                  <a:ext uri="{FF2B5EF4-FFF2-40B4-BE49-F238E27FC236}">
                    <a16:creationId xmlns:a16="http://schemas.microsoft.com/office/drawing/2014/main" id="{FC40AD52-8BBF-4521-92EA-987889892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744"/>
                <a:ext cx="328" cy="32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4400"/>
              </a:p>
            </p:txBody>
          </p:sp>
          <p:sp>
            <p:nvSpPr>
              <p:cNvPr id="28723" name="Line 25">
                <a:extLst>
                  <a:ext uri="{FF2B5EF4-FFF2-40B4-BE49-F238E27FC236}">
                    <a16:creationId xmlns:a16="http://schemas.microsoft.com/office/drawing/2014/main" id="{9460F307-048A-45B3-AD21-D5AA71956E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24" y="2496"/>
                <a:ext cx="0" cy="2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24" name="Line 26">
                <a:extLst>
                  <a:ext uri="{FF2B5EF4-FFF2-40B4-BE49-F238E27FC236}">
                    <a16:creationId xmlns:a16="http://schemas.microsoft.com/office/drawing/2014/main" id="{5DE32EA2-690D-45CF-A6BA-DD6AFEF46F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24" y="3016"/>
                <a:ext cx="0" cy="2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8725" name="Group 30">
                <a:extLst>
                  <a:ext uri="{FF2B5EF4-FFF2-40B4-BE49-F238E27FC236}">
                    <a16:creationId xmlns:a16="http://schemas.microsoft.com/office/drawing/2014/main" id="{66B94BBE-4714-4A81-93E6-4C3C509EE3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6" y="2860"/>
                <a:ext cx="98" cy="98"/>
                <a:chOff x="2656" y="3500"/>
                <a:chExt cx="136" cy="136"/>
              </a:xfrm>
            </p:grpSpPr>
            <p:sp>
              <p:nvSpPr>
                <p:cNvPr id="28728" name="Line 28">
                  <a:extLst>
                    <a:ext uri="{FF2B5EF4-FFF2-40B4-BE49-F238E27FC236}">
                      <a16:creationId xmlns:a16="http://schemas.microsoft.com/office/drawing/2014/main" id="{82FD0B32-E92B-47ED-ACDB-67E14A9FDD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656" y="3568"/>
                  <a:ext cx="13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729" name="Line 29">
                  <a:extLst>
                    <a:ext uri="{FF2B5EF4-FFF2-40B4-BE49-F238E27FC236}">
                      <a16:creationId xmlns:a16="http://schemas.microsoft.com/office/drawing/2014/main" id="{32DCBCBA-404D-4F07-A23B-E711940937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5400000">
                  <a:off x="2664" y="3568"/>
                  <a:ext cx="13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726" name="Line 31">
                <a:extLst>
                  <a:ext uri="{FF2B5EF4-FFF2-40B4-BE49-F238E27FC236}">
                    <a16:creationId xmlns:a16="http://schemas.microsoft.com/office/drawing/2014/main" id="{B2F6F0F7-2B31-48EF-A1CE-0706AA4CFF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760" y="2768"/>
                <a:ext cx="0" cy="2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27" name="Line 32">
                <a:extLst>
                  <a:ext uri="{FF2B5EF4-FFF2-40B4-BE49-F238E27FC236}">
                    <a16:creationId xmlns:a16="http://schemas.microsoft.com/office/drawing/2014/main" id="{396890CC-3EE5-4FA2-8A55-BBED430533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1296" y="2760"/>
                <a:ext cx="0" cy="2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8713" name="Group 68">
              <a:extLst>
                <a:ext uri="{FF2B5EF4-FFF2-40B4-BE49-F238E27FC236}">
                  <a16:creationId xmlns:a16="http://schemas.microsoft.com/office/drawing/2014/main" id="{658C6FC2-C10C-401D-AB18-59398409ED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14" y="2401"/>
              <a:ext cx="1391" cy="1288"/>
              <a:chOff x="2622" y="2401"/>
              <a:chExt cx="1391" cy="1288"/>
            </a:xfrm>
          </p:grpSpPr>
          <p:sp>
            <p:nvSpPr>
              <p:cNvPr id="28714" name="Freeform 33">
                <a:extLst>
                  <a:ext uri="{FF2B5EF4-FFF2-40B4-BE49-F238E27FC236}">
                    <a16:creationId xmlns:a16="http://schemas.microsoft.com/office/drawing/2014/main" id="{E4FA9CD8-C66A-42C6-8C68-EC99BE0081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2" y="2401"/>
                <a:ext cx="1184" cy="1288"/>
              </a:xfrm>
              <a:custGeom>
                <a:avLst/>
                <a:gdLst>
                  <a:gd name="T0" fmla="*/ 0 w 1184"/>
                  <a:gd name="T1" fmla="*/ 1288 h 1288"/>
                  <a:gd name="T2" fmla="*/ 0 w 1184"/>
                  <a:gd name="T3" fmla="*/ 1016 h 1288"/>
                  <a:gd name="T4" fmla="*/ 824 w 1184"/>
                  <a:gd name="T5" fmla="*/ 1016 h 1288"/>
                  <a:gd name="T6" fmla="*/ 824 w 1184"/>
                  <a:gd name="T7" fmla="*/ 0 h 1288"/>
                  <a:gd name="T8" fmla="*/ 1184 w 1184"/>
                  <a:gd name="T9" fmla="*/ 0 h 1288"/>
                  <a:gd name="T10" fmla="*/ 1184 w 1184"/>
                  <a:gd name="T11" fmla="*/ 1288 h 1288"/>
                  <a:gd name="T12" fmla="*/ 0 w 1184"/>
                  <a:gd name="T13" fmla="*/ 1288 h 128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84" h="1288">
                    <a:moveTo>
                      <a:pt x="0" y="1288"/>
                    </a:moveTo>
                    <a:lnTo>
                      <a:pt x="0" y="1016"/>
                    </a:lnTo>
                    <a:lnTo>
                      <a:pt x="824" y="1016"/>
                    </a:lnTo>
                    <a:lnTo>
                      <a:pt x="824" y="0"/>
                    </a:lnTo>
                    <a:lnTo>
                      <a:pt x="1184" y="0"/>
                    </a:lnTo>
                    <a:lnTo>
                      <a:pt x="1184" y="1288"/>
                    </a:lnTo>
                    <a:lnTo>
                      <a:pt x="0" y="1288"/>
                    </a:lnTo>
                    <a:close/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15" name="Line 35">
                <a:extLst>
                  <a:ext uri="{FF2B5EF4-FFF2-40B4-BE49-F238E27FC236}">
                    <a16:creationId xmlns:a16="http://schemas.microsoft.com/office/drawing/2014/main" id="{8DB778E5-EAE1-4A92-A544-746438AA16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45" y="2741"/>
                <a:ext cx="36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lg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16" name="Line 36">
                <a:extLst>
                  <a:ext uri="{FF2B5EF4-FFF2-40B4-BE49-F238E27FC236}">
                    <a16:creationId xmlns:a16="http://schemas.microsoft.com/office/drawing/2014/main" id="{DE5357A4-594C-405E-9F28-90F14F74FF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45" y="3074"/>
                <a:ext cx="35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lg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17" name="Line 37">
                <a:extLst>
                  <a:ext uri="{FF2B5EF4-FFF2-40B4-BE49-F238E27FC236}">
                    <a16:creationId xmlns:a16="http://schemas.microsoft.com/office/drawing/2014/main" id="{F5B4260C-AC7E-4A78-A3C8-4D3B758CAB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3411" y="2760"/>
                <a:ext cx="0" cy="2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18" name="Line 38">
                <a:extLst>
                  <a:ext uri="{FF2B5EF4-FFF2-40B4-BE49-F238E27FC236}">
                    <a16:creationId xmlns:a16="http://schemas.microsoft.com/office/drawing/2014/main" id="{BEB6488B-801C-4F2F-9707-54B14B5906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3865" y="2760"/>
                <a:ext cx="0" cy="2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19" name="Line 39">
                <a:extLst>
                  <a:ext uri="{FF2B5EF4-FFF2-40B4-BE49-F238E27FC236}">
                    <a16:creationId xmlns:a16="http://schemas.microsoft.com/office/drawing/2014/main" id="{6F918067-CAE1-4CED-B3ED-87269298DA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7" y="2909"/>
                <a:ext cx="5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8682" name="Rectangle 40">
            <a:extLst>
              <a:ext uri="{FF2B5EF4-FFF2-40B4-BE49-F238E27FC236}">
                <a16:creationId xmlns:a16="http://schemas.microsoft.com/office/drawing/2014/main" id="{2774C043-A7F5-45FD-AE35-F42578E9CC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3588" y="2835275"/>
            <a:ext cx="47196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Multiviews drawing (2-view drawing)</a:t>
            </a:r>
          </a:p>
        </p:txBody>
      </p:sp>
      <p:sp>
        <p:nvSpPr>
          <p:cNvPr id="28683" name="Rectangle 41">
            <a:extLst>
              <a:ext uri="{FF2B5EF4-FFF2-40B4-BE49-F238E27FC236}">
                <a16:creationId xmlns:a16="http://schemas.microsoft.com/office/drawing/2014/main" id="{4C4DC0F6-C52B-41D8-A87F-0107364A4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25" y="2757488"/>
            <a:ext cx="154463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</p:txBody>
      </p:sp>
      <p:grpSp>
        <p:nvGrpSpPr>
          <p:cNvPr id="137282" name="Group 66">
            <a:extLst>
              <a:ext uri="{FF2B5EF4-FFF2-40B4-BE49-F238E27FC236}">
                <a16:creationId xmlns:a16="http://schemas.microsoft.com/office/drawing/2014/main" id="{5F510B81-249A-4AD2-8879-08BB910EA2A7}"/>
              </a:ext>
            </a:extLst>
          </p:cNvPr>
          <p:cNvGrpSpPr>
            <a:grpSpLocks/>
          </p:cNvGrpSpPr>
          <p:nvPr/>
        </p:nvGrpSpPr>
        <p:grpSpPr bwMode="auto">
          <a:xfrm>
            <a:off x="3136900" y="5905500"/>
            <a:ext cx="2019300" cy="482600"/>
            <a:chOff x="384" y="3720"/>
            <a:chExt cx="1272" cy="304"/>
          </a:xfrm>
        </p:grpSpPr>
        <p:sp>
          <p:nvSpPr>
            <p:cNvPr id="28709" name="Line 49">
              <a:extLst>
                <a:ext uri="{FF2B5EF4-FFF2-40B4-BE49-F238E27FC236}">
                  <a16:creationId xmlns:a16="http://schemas.microsoft.com/office/drawing/2014/main" id="{CFEC6068-7FBB-4B84-83A5-4215792A31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" y="3728"/>
              <a:ext cx="0" cy="296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0" name="Line 50">
              <a:extLst>
                <a:ext uri="{FF2B5EF4-FFF2-40B4-BE49-F238E27FC236}">
                  <a16:creationId xmlns:a16="http://schemas.microsoft.com/office/drawing/2014/main" id="{9859B0AE-0541-49E7-AAEE-3DD4BF08D0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6" y="3720"/>
              <a:ext cx="0" cy="296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1" name="Line 51">
              <a:extLst>
                <a:ext uri="{FF2B5EF4-FFF2-40B4-BE49-F238E27FC236}">
                  <a16:creationId xmlns:a16="http://schemas.microsoft.com/office/drawing/2014/main" id="{8F3D0A38-0CB0-46CD-91D1-FD9F46F439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" y="3984"/>
              <a:ext cx="1272" cy="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 type="stealth" w="lg" len="lg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7291" name="Group 75">
            <a:extLst>
              <a:ext uri="{FF2B5EF4-FFF2-40B4-BE49-F238E27FC236}">
                <a16:creationId xmlns:a16="http://schemas.microsoft.com/office/drawing/2014/main" id="{148DE727-F793-4BEC-8810-7AFD1DFE9DCC}"/>
              </a:ext>
            </a:extLst>
          </p:cNvPr>
          <p:cNvGrpSpPr>
            <a:grpSpLocks/>
          </p:cNvGrpSpPr>
          <p:nvPr/>
        </p:nvGrpSpPr>
        <p:grpSpPr bwMode="auto">
          <a:xfrm>
            <a:off x="5219700" y="3822700"/>
            <a:ext cx="825500" cy="2032000"/>
            <a:chOff x="3288" y="2408"/>
            <a:chExt cx="520" cy="1280"/>
          </a:xfrm>
        </p:grpSpPr>
        <p:sp>
          <p:nvSpPr>
            <p:cNvPr id="28707" name="Line 52">
              <a:extLst>
                <a:ext uri="{FF2B5EF4-FFF2-40B4-BE49-F238E27FC236}">
                  <a16:creationId xmlns:a16="http://schemas.microsoft.com/office/drawing/2014/main" id="{C3900988-7977-4764-BCA6-2F02C9EB80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8" y="2408"/>
              <a:ext cx="520" cy="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8" name="Line 53">
              <a:extLst>
                <a:ext uri="{FF2B5EF4-FFF2-40B4-BE49-F238E27FC236}">
                  <a16:creationId xmlns:a16="http://schemas.microsoft.com/office/drawing/2014/main" id="{8F05F8D9-241F-4D61-922A-2CA04CAE70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6" y="2408"/>
              <a:ext cx="0" cy="128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 type="stealth" w="lg" len="lg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7290" name="Group 74">
            <a:extLst>
              <a:ext uri="{FF2B5EF4-FFF2-40B4-BE49-F238E27FC236}">
                <a16:creationId xmlns:a16="http://schemas.microsoft.com/office/drawing/2014/main" id="{7072EE6F-7C9E-4710-8D58-0A25E9759DD8}"/>
              </a:ext>
            </a:extLst>
          </p:cNvPr>
          <p:cNvGrpSpPr>
            <a:grpSpLocks/>
          </p:cNvGrpSpPr>
          <p:nvPr/>
        </p:nvGrpSpPr>
        <p:grpSpPr bwMode="auto">
          <a:xfrm>
            <a:off x="4876800" y="4597400"/>
            <a:ext cx="1168400" cy="1270000"/>
            <a:chOff x="3072" y="2896"/>
            <a:chExt cx="736" cy="800"/>
          </a:xfrm>
        </p:grpSpPr>
        <p:sp>
          <p:nvSpPr>
            <p:cNvPr id="28704" name="Line 47">
              <a:extLst>
                <a:ext uri="{FF2B5EF4-FFF2-40B4-BE49-F238E27FC236}">
                  <a16:creationId xmlns:a16="http://schemas.microsoft.com/office/drawing/2014/main" id="{DB8D2781-42E2-4250-AE3B-930A0877BA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8" y="3688"/>
              <a:ext cx="520" cy="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5" name="Line 54">
              <a:extLst>
                <a:ext uri="{FF2B5EF4-FFF2-40B4-BE49-F238E27FC236}">
                  <a16:creationId xmlns:a16="http://schemas.microsoft.com/office/drawing/2014/main" id="{A7D728F2-03AB-44FD-8A01-A5582ED5F6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72" y="2904"/>
              <a:ext cx="536" cy="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6" name="Line 56">
              <a:extLst>
                <a:ext uri="{FF2B5EF4-FFF2-40B4-BE49-F238E27FC236}">
                  <a16:creationId xmlns:a16="http://schemas.microsoft.com/office/drawing/2014/main" id="{B0C87A8A-9CDB-4694-A13B-C8A8559ABF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36" y="2896"/>
              <a:ext cx="0" cy="80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 type="stealth" w="lg" len="lg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7287" name="Group 71">
            <a:extLst>
              <a:ext uri="{FF2B5EF4-FFF2-40B4-BE49-F238E27FC236}">
                <a16:creationId xmlns:a16="http://schemas.microsoft.com/office/drawing/2014/main" id="{3910BBD2-0FA8-466D-9FF2-67AEDE01E1A0}"/>
              </a:ext>
            </a:extLst>
          </p:cNvPr>
          <p:cNvGrpSpPr>
            <a:grpSpLocks/>
          </p:cNvGrpSpPr>
          <p:nvPr/>
        </p:nvGrpSpPr>
        <p:grpSpPr bwMode="auto">
          <a:xfrm>
            <a:off x="3124200" y="3403600"/>
            <a:ext cx="1041400" cy="495300"/>
            <a:chOff x="1968" y="2144"/>
            <a:chExt cx="656" cy="312"/>
          </a:xfrm>
        </p:grpSpPr>
        <p:sp>
          <p:nvSpPr>
            <p:cNvPr id="28701" name="Line 57">
              <a:extLst>
                <a:ext uri="{FF2B5EF4-FFF2-40B4-BE49-F238E27FC236}">
                  <a16:creationId xmlns:a16="http://schemas.microsoft.com/office/drawing/2014/main" id="{7F2BD675-B8CB-465C-A771-AA7DAB5A7E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6" y="2144"/>
              <a:ext cx="0" cy="312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2" name="Line 58">
              <a:extLst>
                <a:ext uri="{FF2B5EF4-FFF2-40B4-BE49-F238E27FC236}">
                  <a16:creationId xmlns:a16="http://schemas.microsoft.com/office/drawing/2014/main" id="{518DCC1F-0463-4E4D-97F5-C91FAA17C4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8" y="2160"/>
              <a:ext cx="0" cy="224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3" name="Line 59">
              <a:extLst>
                <a:ext uri="{FF2B5EF4-FFF2-40B4-BE49-F238E27FC236}">
                  <a16:creationId xmlns:a16="http://schemas.microsoft.com/office/drawing/2014/main" id="{503C8CCD-4582-41CA-819F-E50A03AA07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8" y="2208"/>
              <a:ext cx="656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 type="stealth" w="lg" len="lg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7289" name="Group 73">
            <a:extLst>
              <a:ext uri="{FF2B5EF4-FFF2-40B4-BE49-F238E27FC236}">
                <a16:creationId xmlns:a16="http://schemas.microsoft.com/office/drawing/2014/main" id="{6068B363-D768-47DF-B000-2E062C21A800}"/>
              </a:ext>
            </a:extLst>
          </p:cNvPr>
          <p:cNvGrpSpPr>
            <a:grpSpLocks/>
          </p:cNvGrpSpPr>
          <p:nvPr/>
        </p:nvGrpSpPr>
        <p:grpSpPr bwMode="auto">
          <a:xfrm>
            <a:off x="6184900" y="5422900"/>
            <a:ext cx="457200" cy="431800"/>
            <a:chOff x="3896" y="3416"/>
            <a:chExt cx="288" cy="272"/>
          </a:xfrm>
        </p:grpSpPr>
        <p:sp>
          <p:nvSpPr>
            <p:cNvPr id="28698" name="Line 46">
              <a:extLst>
                <a:ext uri="{FF2B5EF4-FFF2-40B4-BE49-F238E27FC236}">
                  <a16:creationId xmlns:a16="http://schemas.microsoft.com/office/drawing/2014/main" id="{A06477A6-2AAF-48B4-BBBE-8EE6F3FBDE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6" y="3416"/>
              <a:ext cx="280" cy="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99" name="Line 48">
              <a:extLst>
                <a:ext uri="{FF2B5EF4-FFF2-40B4-BE49-F238E27FC236}">
                  <a16:creationId xmlns:a16="http://schemas.microsoft.com/office/drawing/2014/main" id="{A161F494-F470-4B8E-B46F-12549024FE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2" y="3416"/>
              <a:ext cx="0" cy="272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 type="stealth" w="lg" len="lg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00" name="Line 60">
              <a:extLst>
                <a:ext uri="{FF2B5EF4-FFF2-40B4-BE49-F238E27FC236}">
                  <a16:creationId xmlns:a16="http://schemas.microsoft.com/office/drawing/2014/main" id="{0164C791-B7DB-4E6F-9ADE-127CE8D43C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04" y="3688"/>
              <a:ext cx="280" cy="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7288" name="Group 72">
            <a:extLst>
              <a:ext uri="{FF2B5EF4-FFF2-40B4-BE49-F238E27FC236}">
                <a16:creationId xmlns:a16="http://schemas.microsoft.com/office/drawing/2014/main" id="{1AA4045C-4B20-4BDC-B058-F0A3EDB62A9C}"/>
              </a:ext>
            </a:extLst>
          </p:cNvPr>
          <p:cNvGrpSpPr>
            <a:grpSpLocks/>
          </p:cNvGrpSpPr>
          <p:nvPr/>
        </p:nvGrpSpPr>
        <p:grpSpPr bwMode="auto">
          <a:xfrm>
            <a:off x="6680200" y="5905500"/>
            <a:ext cx="1879600" cy="482600"/>
            <a:chOff x="4208" y="3720"/>
            <a:chExt cx="1184" cy="304"/>
          </a:xfrm>
        </p:grpSpPr>
        <p:sp>
          <p:nvSpPr>
            <p:cNvPr id="28695" name="Line 61">
              <a:extLst>
                <a:ext uri="{FF2B5EF4-FFF2-40B4-BE49-F238E27FC236}">
                  <a16:creationId xmlns:a16="http://schemas.microsoft.com/office/drawing/2014/main" id="{F89C08E4-F648-4075-BA14-8CC7505D22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8" y="3728"/>
              <a:ext cx="0" cy="296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96" name="Line 62">
              <a:extLst>
                <a:ext uri="{FF2B5EF4-FFF2-40B4-BE49-F238E27FC236}">
                  <a16:creationId xmlns:a16="http://schemas.microsoft.com/office/drawing/2014/main" id="{8409F90B-B293-48BA-B483-4724985D38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92" y="3720"/>
              <a:ext cx="0" cy="296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97" name="Line 63">
              <a:extLst>
                <a:ext uri="{FF2B5EF4-FFF2-40B4-BE49-F238E27FC236}">
                  <a16:creationId xmlns:a16="http://schemas.microsoft.com/office/drawing/2014/main" id="{66420CE6-5716-45AA-BA33-FF28BDED34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8" y="3984"/>
              <a:ext cx="1184" cy="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 type="stealth" w="lg" len="lg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7281" name="Freeform 65">
            <a:extLst>
              <a:ext uri="{FF2B5EF4-FFF2-40B4-BE49-F238E27FC236}">
                <a16:creationId xmlns:a16="http://schemas.microsoft.com/office/drawing/2014/main" id="{877474CD-B57D-46FA-BEFF-6EEC38CA4F3B}"/>
              </a:ext>
            </a:extLst>
          </p:cNvPr>
          <p:cNvSpPr>
            <a:spLocks/>
          </p:cNvSpPr>
          <p:nvPr/>
        </p:nvSpPr>
        <p:spPr bwMode="auto">
          <a:xfrm>
            <a:off x="4318000" y="3492500"/>
            <a:ext cx="673100" cy="927100"/>
          </a:xfrm>
          <a:custGeom>
            <a:avLst/>
            <a:gdLst>
              <a:gd name="T0" fmla="*/ 0 w 424"/>
              <a:gd name="T1" fmla="*/ 2147483646 h 584"/>
              <a:gd name="T2" fmla="*/ 2147483646 w 424"/>
              <a:gd name="T3" fmla="*/ 0 h 584"/>
              <a:gd name="T4" fmla="*/ 2147483646 w 424"/>
              <a:gd name="T5" fmla="*/ 0 h 58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24" h="584">
                <a:moveTo>
                  <a:pt x="0" y="584"/>
                </a:moveTo>
                <a:lnTo>
                  <a:pt x="240" y="0"/>
                </a:lnTo>
                <a:lnTo>
                  <a:pt x="424" y="0"/>
                </a:lnTo>
              </a:path>
            </a:pathLst>
          </a:custGeom>
          <a:noFill/>
          <a:ln w="12700" cmpd="sng">
            <a:solidFill>
              <a:srgbClr val="FF3300"/>
            </a:solidFill>
            <a:round/>
            <a:headEnd type="stealth" w="lg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37297" name="Group 81">
            <a:extLst>
              <a:ext uri="{FF2B5EF4-FFF2-40B4-BE49-F238E27FC236}">
                <a16:creationId xmlns:a16="http://schemas.microsoft.com/office/drawing/2014/main" id="{6D4B57B3-2BD4-4897-8F9B-69B25C3C81D4}"/>
              </a:ext>
            </a:extLst>
          </p:cNvPr>
          <p:cNvGrpSpPr>
            <a:grpSpLocks/>
          </p:cNvGrpSpPr>
          <p:nvPr/>
        </p:nvGrpSpPr>
        <p:grpSpPr bwMode="auto">
          <a:xfrm>
            <a:off x="7975600" y="3263900"/>
            <a:ext cx="609600" cy="495300"/>
            <a:chOff x="5024" y="2056"/>
            <a:chExt cx="384" cy="312"/>
          </a:xfrm>
        </p:grpSpPr>
        <p:sp>
          <p:nvSpPr>
            <p:cNvPr id="28692" name="Line 77">
              <a:extLst>
                <a:ext uri="{FF2B5EF4-FFF2-40B4-BE49-F238E27FC236}">
                  <a16:creationId xmlns:a16="http://schemas.microsoft.com/office/drawing/2014/main" id="{A6E21457-D907-4C87-A3F1-1844BBB3F7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03" y="2056"/>
              <a:ext cx="0" cy="312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93" name="Line 79">
              <a:extLst>
                <a:ext uri="{FF2B5EF4-FFF2-40B4-BE49-F238E27FC236}">
                  <a16:creationId xmlns:a16="http://schemas.microsoft.com/office/drawing/2014/main" id="{9874AC53-AFDB-4C45-A63A-5D0F0AB28E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4" y="2120"/>
              <a:ext cx="384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 type="stealth" w="lg" len="lg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94" name="Line 80">
              <a:extLst>
                <a:ext uri="{FF2B5EF4-FFF2-40B4-BE49-F238E27FC236}">
                  <a16:creationId xmlns:a16="http://schemas.microsoft.com/office/drawing/2014/main" id="{DD39C506-DF70-42DB-862E-6FE9DA8574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35" y="2056"/>
              <a:ext cx="0" cy="312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37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37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137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137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137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37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37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7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1000"/>
                                        <p:tgtEl>
                                          <p:spTgt spid="137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137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37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8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C2E9B5E6-E472-4FB4-8E6E-A7FE0C952DF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71625" y="2562225"/>
            <a:ext cx="7324725" cy="1143000"/>
          </a:xfrm>
        </p:spPr>
        <p:txBody>
          <a:bodyPr anchor="ctr"/>
          <a:lstStyle/>
          <a:p>
            <a:pPr eaLnBrk="1" hangingPunct="1"/>
            <a:r>
              <a:rPr lang="en-US" altLang="en-US" b="1">
                <a:solidFill>
                  <a:schemeClr val="accent2"/>
                </a:solidFill>
                <a:latin typeface="Arial" panose="020B0604020202020204" pitchFamily="34" charset="0"/>
                <a:ea typeface="Angsana New" panose="02020603050405020304" pitchFamily="18" charset="-34"/>
                <a:cs typeface="Arial" panose="020B0604020202020204" pitchFamily="34" charset="0"/>
              </a:rPr>
              <a:t>Drawing  Standard</a:t>
            </a:r>
          </a:p>
        </p:txBody>
      </p:sp>
      <p:grpSp>
        <p:nvGrpSpPr>
          <p:cNvPr id="29699" name="Group 23">
            <a:extLst>
              <a:ext uri="{FF2B5EF4-FFF2-40B4-BE49-F238E27FC236}">
                <a16:creationId xmlns:a16="http://schemas.microsoft.com/office/drawing/2014/main" id="{BBEF375D-3A2C-4C57-BB2A-DDC0B928338D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9144000" cy="2143125"/>
            <a:chOff x="0" y="-6"/>
            <a:chExt cx="5760" cy="1350"/>
          </a:xfrm>
        </p:grpSpPr>
        <p:sp>
          <p:nvSpPr>
            <p:cNvPr id="29701" name="Rectangle 10">
              <a:extLst>
                <a:ext uri="{FF2B5EF4-FFF2-40B4-BE49-F238E27FC236}">
                  <a16:creationId xmlns:a16="http://schemas.microsoft.com/office/drawing/2014/main" id="{3719E936-32A8-4924-BEBA-50AA566D7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" y="0"/>
              <a:ext cx="3486" cy="1332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pic>
          <p:nvPicPr>
            <p:cNvPr id="29702" name="Picture 6" descr="drafting">
              <a:extLst>
                <a:ext uri="{FF2B5EF4-FFF2-40B4-BE49-F238E27FC236}">
                  <a16:creationId xmlns:a16="http://schemas.microsoft.com/office/drawing/2014/main" id="{A08831EA-3890-4D18-BABF-D4E484514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4" y="-6"/>
              <a:ext cx="1826" cy="1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03" name="Picture 8" descr="drafting tools 2">
              <a:extLst>
                <a:ext uri="{FF2B5EF4-FFF2-40B4-BE49-F238E27FC236}">
                  <a16:creationId xmlns:a16="http://schemas.microsoft.com/office/drawing/2014/main" id="{E2BB3952-8F60-4A4B-8FB7-7776E2234E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6"/>
              <a:ext cx="1346" cy="1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704" name="Rectangle 11">
              <a:extLst>
                <a:ext uri="{FF2B5EF4-FFF2-40B4-BE49-F238E27FC236}">
                  <a16:creationId xmlns:a16="http://schemas.microsoft.com/office/drawing/2014/main" id="{53535F06-4700-4DF9-BE0F-821C8A2C2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2" y="990"/>
              <a:ext cx="504" cy="3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29705" name="Rectangle 12">
              <a:extLst>
                <a:ext uri="{FF2B5EF4-FFF2-40B4-BE49-F238E27FC236}">
                  <a16:creationId xmlns:a16="http://schemas.microsoft.com/office/drawing/2014/main" id="{102DD3A4-CD84-43DD-944F-04F41F0C45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2" y="744"/>
              <a:ext cx="504" cy="3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29706" name="Rectangle 13">
              <a:extLst>
                <a:ext uri="{FF2B5EF4-FFF2-40B4-BE49-F238E27FC236}">
                  <a16:creationId xmlns:a16="http://schemas.microsoft.com/office/drawing/2014/main" id="{DFECEBDD-B3D0-4555-A603-2A0F001A2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2" y="636"/>
              <a:ext cx="504" cy="354"/>
            </a:xfrm>
            <a:prstGeom prst="rect">
              <a:avLst/>
            </a:prstGeom>
            <a:solidFill>
              <a:srgbClr val="FFFFFF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29707" name="Rectangle 14">
              <a:extLst>
                <a:ext uri="{FF2B5EF4-FFF2-40B4-BE49-F238E27FC236}">
                  <a16:creationId xmlns:a16="http://schemas.microsoft.com/office/drawing/2014/main" id="{9435FBCE-482D-4FEC-A83D-C32CF4D15A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8" y="282"/>
              <a:ext cx="504" cy="354"/>
            </a:xfrm>
            <a:prstGeom prst="rect">
              <a:avLst/>
            </a:prstGeom>
            <a:solidFill>
              <a:srgbClr val="FFFFFF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29708" name="Rectangle 15">
              <a:extLst>
                <a:ext uri="{FF2B5EF4-FFF2-40B4-BE49-F238E27FC236}">
                  <a16:creationId xmlns:a16="http://schemas.microsoft.com/office/drawing/2014/main" id="{F1AF7744-BB7F-4A62-B94D-2A30286C1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8" y="438"/>
              <a:ext cx="504" cy="354"/>
            </a:xfrm>
            <a:prstGeom prst="rect">
              <a:avLst/>
            </a:prstGeom>
            <a:solidFill>
              <a:srgbClr val="FFFFFF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29709" name="Rectangle 16">
              <a:extLst>
                <a:ext uri="{FF2B5EF4-FFF2-40B4-BE49-F238E27FC236}">
                  <a16:creationId xmlns:a16="http://schemas.microsoft.com/office/drawing/2014/main" id="{50CAA3DF-5DA2-4F61-B2B5-AEFC84421E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6" y="798"/>
              <a:ext cx="504" cy="354"/>
            </a:xfrm>
            <a:prstGeom prst="rect">
              <a:avLst/>
            </a:prstGeom>
            <a:solidFill>
              <a:srgbClr val="FFFFFF">
                <a:alpha val="7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29710" name="Rectangle 17">
              <a:extLst>
                <a:ext uri="{FF2B5EF4-FFF2-40B4-BE49-F238E27FC236}">
                  <a16:creationId xmlns:a16="http://schemas.microsoft.com/office/drawing/2014/main" id="{53D8DC4D-09F6-4672-8C12-7BF7243D3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4" y="984"/>
              <a:ext cx="504" cy="354"/>
            </a:xfrm>
            <a:prstGeom prst="rect">
              <a:avLst/>
            </a:prstGeom>
            <a:solidFill>
              <a:srgbClr val="FFFFFF">
                <a:alpha val="7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29711" name="Rectangle 19">
              <a:extLst>
                <a:ext uri="{FF2B5EF4-FFF2-40B4-BE49-F238E27FC236}">
                  <a16:creationId xmlns:a16="http://schemas.microsoft.com/office/drawing/2014/main" id="{EAC8C533-F467-4551-AA73-B48B5F133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" y="528"/>
              <a:ext cx="504" cy="354"/>
            </a:xfrm>
            <a:prstGeom prst="rect">
              <a:avLst/>
            </a:prstGeom>
            <a:solidFill>
              <a:srgbClr val="FFFFFF">
                <a:alpha val="7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29712" name="Rectangle 20">
              <a:extLst>
                <a:ext uri="{FF2B5EF4-FFF2-40B4-BE49-F238E27FC236}">
                  <a16:creationId xmlns:a16="http://schemas.microsoft.com/office/drawing/2014/main" id="{F45A8579-1355-40BC-85FA-DC3C6727AE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732"/>
              <a:ext cx="900" cy="228"/>
            </a:xfrm>
            <a:prstGeom prst="rect">
              <a:avLst/>
            </a:prstGeom>
            <a:solidFill>
              <a:srgbClr val="FFFFFF">
                <a:alpha val="7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29713" name="Rectangle 21">
              <a:extLst>
                <a:ext uri="{FF2B5EF4-FFF2-40B4-BE49-F238E27FC236}">
                  <a16:creationId xmlns:a16="http://schemas.microsoft.com/office/drawing/2014/main" id="{88F99181-B63B-42AA-867E-0B6717DBE17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637" y="615"/>
              <a:ext cx="1128" cy="114"/>
            </a:xfrm>
            <a:prstGeom prst="rect">
              <a:avLst/>
            </a:prstGeom>
            <a:solidFill>
              <a:srgbClr val="FFFFFF">
                <a:alpha val="7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pic>
        <p:nvPicPr>
          <p:cNvPr id="29700" name="Picture 22" descr="pic_draftman">
            <a:extLst>
              <a:ext uri="{FF2B5EF4-FFF2-40B4-BE49-F238E27FC236}">
                <a16:creationId xmlns:a16="http://schemas.microsoft.com/office/drawing/2014/main" id="{00CFB63F-4699-41AD-B0AA-F455A9E52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-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57650"/>
            <a:ext cx="373380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2">
            <a:extLst>
              <a:ext uri="{FF2B5EF4-FFF2-40B4-BE49-F238E27FC236}">
                <a16:creationId xmlns:a16="http://schemas.microsoft.com/office/drawing/2014/main" id="{3E34C6FA-D599-4D52-BFEA-4F5EFC4EA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238" y="1136650"/>
            <a:ext cx="8620125" cy="1519238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53E9BA08-A4A7-4536-9FC4-005CF3A627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00025"/>
            <a:ext cx="7772400" cy="733425"/>
          </a:xfrm>
        </p:spPr>
        <p:txBody>
          <a:bodyPr/>
          <a:lstStyle/>
          <a:p>
            <a:pPr eaLnBrk="1" hangingPunct="1"/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ea typeface="Angsana New" panose="02020603050405020304" pitchFamily="18" charset="-34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68611" name="Text Box 3">
            <a:extLst>
              <a:ext uri="{FF2B5EF4-FFF2-40B4-BE49-F238E27FC236}">
                <a16:creationId xmlns:a16="http://schemas.microsoft.com/office/drawing/2014/main" id="{90E0CB9F-7477-42B1-B160-6A5FD871D7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600" y="1100138"/>
            <a:ext cx="841692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40000"/>
              </a:lnSpc>
              <a:defRPr/>
            </a:pPr>
            <a:r>
              <a:rPr lang="en-US" altLang="en-US" sz="3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Standards</a:t>
            </a:r>
            <a:r>
              <a:rPr lang="en-US" altLang="en-US" sz="26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are set of rules that govern how technical</a:t>
            </a:r>
            <a:br>
              <a:rPr lang="en-US" altLang="en-US" sz="26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altLang="en-US" sz="26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drawings are represented.</a:t>
            </a:r>
          </a:p>
        </p:txBody>
      </p:sp>
      <p:grpSp>
        <p:nvGrpSpPr>
          <p:cNvPr id="68621" name="Group 13">
            <a:extLst>
              <a:ext uri="{FF2B5EF4-FFF2-40B4-BE49-F238E27FC236}">
                <a16:creationId xmlns:a16="http://schemas.microsoft.com/office/drawing/2014/main" id="{B5D96510-E753-4DD0-95B8-4D3799AE50F6}"/>
              </a:ext>
            </a:extLst>
          </p:cNvPr>
          <p:cNvGrpSpPr>
            <a:grpSpLocks/>
          </p:cNvGrpSpPr>
          <p:nvPr/>
        </p:nvGrpSpPr>
        <p:grpSpPr bwMode="auto">
          <a:xfrm>
            <a:off x="582613" y="2978150"/>
            <a:ext cx="7743825" cy="1114425"/>
            <a:chOff x="367" y="1876"/>
            <a:chExt cx="4878" cy="702"/>
          </a:xfrm>
        </p:grpSpPr>
        <p:sp>
          <p:nvSpPr>
            <p:cNvPr id="30726" name="Text Box 9">
              <a:extLst>
                <a:ext uri="{FF2B5EF4-FFF2-40B4-BE49-F238E27FC236}">
                  <a16:creationId xmlns:a16="http://schemas.microsoft.com/office/drawing/2014/main" id="{0BF7CBEA-AABE-4858-A3C7-E590C3716F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" y="1876"/>
              <a:ext cx="4634" cy="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lnSpc>
                  <a:spcPct val="14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Drawing standards are used so that drawings </a:t>
              </a:r>
              <a:r>
                <a:rPr lang="en-US" altLang="en-US" sz="24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convey</a:t>
              </a:r>
            </a:p>
            <a:p>
              <a:pPr eaLnBrk="1" hangingPunct="1">
                <a:lnSpc>
                  <a:spcPct val="14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same meaning to everyone</a:t>
              </a: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 who reads them.</a:t>
              </a:r>
            </a:p>
          </p:txBody>
        </p:sp>
        <p:sp>
          <p:nvSpPr>
            <p:cNvPr id="30727" name="Rectangle 11">
              <a:extLst>
                <a:ext uri="{FF2B5EF4-FFF2-40B4-BE49-F238E27FC236}">
                  <a16:creationId xmlns:a16="http://schemas.microsoft.com/office/drawing/2014/main" id="{3D4BDB30-25EE-4550-BEB0-2B4E23775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" y="2004"/>
              <a:ext cx="165" cy="16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93" name="Group 37">
            <a:extLst>
              <a:ext uri="{FF2B5EF4-FFF2-40B4-BE49-F238E27FC236}">
                <a16:creationId xmlns:a16="http://schemas.microsoft.com/office/drawing/2014/main" id="{8CDAC781-0B11-4CAD-84EC-1216C260018C}"/>
              </a:ext>
            </a:extLst>
          </p:cNvPr>
          <p:cNvGrpSpPr>
            <a:grpSpLocks/>
          </p:cNvGrpSpPr>
          <p:nvPr/>
        </p:nvGrpSpPr>
        <p:grpSpPr bwMode="auto">
          <a:xfrm>
            <a:off x="2501900" y="5838825"/>
            <a:ext cx="6321425" cy="482600"/>
            <a:chOff x="1576" y="3262"/>
            <a:chExt cx="3982" cy="304"/>
          </a:xfrm>
        </p:grpSpPr>
        <p:sp>
          <p:nvSpPr>
            <p:cNvPr id="31780" name="Text Box 3">
              <a:extLst>
                <a:ext uri="{FF2B5EF4-FFF2-40B4-BE49-F238E27FC236}">
                  <a16:creationId xmlns:a16="http://schemas.microsoft.com/office/drawing/2014/main" id="{FD102685-CF12-47EC-9E8B-3917F5D6B7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6" y="3278"/>
              <a:ext cx="4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ISO</a:t>
              </a:r>
            </a:p>
          </p:txBody>
        </p:sp>
        <p:sp>
          <p:nvSpPr>
            <p:cNvPr id="31781" name="Text Box 5">
              <a:extLst>
                <a:ext uri="{FF2B5EF4-FFF2-40B4-BE49-F238E27FC236}">
                  <a16:creationId xmlns:a16="http://schemas.microsoft.com/office/drawing/2014/main" id="{3643070C-F8DF-4DE8-8AFF-78C23260A5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2" y="3262"/>
              <a:ext cx="32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nternational </a:t>
              </a:r>
              <a:r>
                <a:rPr lang="en-US" altLang="en-US" sz="2400" b="1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tandards </a:t>
              </a:r>
              <a:r>
                <a:rPr lang="en-US" altLang="en-US" sz="2400" b="1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rganization</a:t>
              </a:r>
            </a:p>
          </p:txBody>
        </p:sp>
      </p:grpSp>
      <p:sp>
        <p:nvSpPr>
          <p:cNvPr id="31747" name="Text Box 13">
            <a:extLst>
              <a:ext uri="{FF2B5EF4-FFF2-40B4-BE49-F238E27FC236}">
                <a16:creationId xmlns:a16="http://schemas.microsoft.com/office/drawing/2014/main" id="{A426BA4E-AD6F-4721-92AD-37C55E59A5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328613"/>
            <a:ext cx="393541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  Code</a:t>
            </a:r>
          </a:p>
        </p:txBody>
      </p:sp>
      <p:grpSp>
        <p:nvGrpSpPr>
          <p:cNvPr id="45088" name="Group 32">
            <a:extLst>
              <a:ext uri="{FF2B5EF4-FFF2-40B4-BE49-F238E27FC236}">
                <a16:creationId xmlns:a16="http://schemas.microsoft.com/office/drawing/2014/main" id="{916DDD62-F543-4339-AB40-0FA480798CE8}"/>
              </a:ext>
            </a:extLst>
          </p:cNvPr>
          <p:cNvGrpSpPr>
            <a:grpSpLocks/>
          </p:cNvGrpSpPr>
          <p:nvPr/>
        </p:nvGrpSpPr>
        <p:grpSpPr bwMode="auto">
          <a:xfrm>
            <a:off x="479425" y="2871788"/>
            <a:ext cx="8321675" cy="506412"/>
            <a:chOff x="302" y="1393"/>
            <a:chExt cx="5242" cy="319"/>
          </a:xfrm>
        </p:grpSpPr>
        <p:sp>
          <p:nvSpPr>
            <p:cNvPr id="31777" name="Text Box 2">
              <a:extLst>
                <a:ext uri="{FF2B5EF4-FFF2-40B4-BE49-F238E27FC236}">
                  <a16:creationId xmlns:a16="http://schemas.microsoft.com/office/drawing/2014/main" id="{AF25EFC3-8601-4093-9A22-0B8C1490A4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2" y="1424"/>
              <a:ext cx="5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ANSI</a:t>
              </a:r>
            </a:p>
          </p:txBody>
        </p:sp>
        <p:sp>
          <p:nvSpPr>
            <p:cNvPr id="31778" name="Text Box 10">
              <a:extLst>
                <a:ext uri="{FF2B5EF4-FFF2-40B4-BE49-F238E27FC236}">
                  <a16:creationId xmlns:a16="http://schemas.microsoft.com/office/drawing/2014/main" id="{DAB695EF-716F-4ED2-9440-FA5CEB57F6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1414"/>
              <a:ext cx="32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merican </a:t>
              </a:r>
              <a:r>
                <a:rPr lang="en-US" altLang="en-US" sz="2400" b="1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ational </a:t>
              </a:r>
              <a:r>
                <a:rPr lang="en-US" altLang="en-US" sz="2400" b="1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tandard </a:t>
              </a:r>
              <a:r>
                <a:rPr lang="en-US" altLang="en-US" sz="2400" b="1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nstitute</a:t>
              </a:r>
            </a:p>
          </p:txBody>
        </p:sp>
        <p:sp>
          <p:nvSpPr>
            <p:cNvPr id="31779" name="Text Box 19">
              <a:extLst>
                <a:ext uri="{FF2B5EF4-FFF2-40B4-BE49-F238E27FC236}">
                  <a16:creationId xmlns:a16="http://schemas.microsoft.com/office/drawing/2014/main" id="{90697404-3C85-4549-A1F3-C88A5340BD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" y="1393"/>
              <a:ext cx="51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USA</a:t>
              </a:r>
            </a:p>
          </p:txBody>
        </p:sp>
      </p:grpSp>
      <p:grpSp>
        <p:nvGrpSpPr>
          <p:cNvPr id="45089" name="Group 33">
            <a:extLst>
              <a:ext uri="{FF2B5EF4-FFF2-40B4-BE49-F238E27FC236}">
                <a16:creationId xmlns:a16="http://schemas.microsoft.com/office/drawing/2014/main" id="{D4B0A4EF-6737-440C-8AA7-9DB06B42D97D}"/>
              </a:ext>
            </a:extLst>
          </p:cNvPr>
          <p:cNvGrpSpPr>
            <a:grpSpLocks/>
          </p:cNvGrpSpPr>
          <p:nvPr/>
        </p:nvGrpSpPr>
        <p:grpSpPr bwMode="auto">
          <a:xfrm>
            <a:off x="466725" y="3438525"/>
            <a:ext cx="7335838" cy="496888"/>
            <a:chOff x="294" y="1750"/>
            <a:chExt cx="4621" cy="313"/>
          </a:xfrm>
        </p:grpSpPr>
        <p:sp>
          <p:nvSpPr>
            <p:cNvPr id="31774" name="Text Box 4">
              <a:extLst>
                <a:ext uri="{FF2B5EF4-FFF2-40B4-BE49-F238E27FC236}">
                  <a16:creationId xmlns:a16="http://schemas.microsoft.com/office/drawing/2014/main" id="{41674B12-277C-4D6E-85F2-3FAE5A39E8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1" y="1775"/>
              <a:ext cx="39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JIS</a:t>
              </a:r>
            </a:p>
          </p:txBody>
        </p:sp>
        <p:sp>
          <p:nvSpPr>
            <p:cNvPr id="31775" name="Text Box 6">
              <a:extLst>
                <a:ext uri="{FF2B5EF4-FFF2-40B4-BE49-F238E27FC236}">
                  <a16:creationId xmlns:a16="http://schemas.microsoft.com/office/drawing/2014/main" id="{418B1654-233B-46BE-B772-506FD3AAEF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1750"/>
              <a:ext cx="262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rgbClr val="00669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apanese </a:t>
              </a:r>
              <a:r>
                <a:rPr lang="en-US" altLang="en-US" sz="2400" b="1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ndustrial </a:t>
              </a:r>
              <a:r>
                <a:rPr lang="en-US" altLang="en-US" sz="2400" b="1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tandard</a:t>
              </a:r>
            </a:p>
          </p:txBody>
        </p:sp>
        <p:sp>
          <p:nvSpPr>
            <p:cNvPr id="31776" name="Text Box 20">
              <a:extLst>
                <a:ext uri="{FF2B5EF4-FFF2-40B4-BE49-F238E27FC236}">
                  <a16:creationId xmlns:a16="http://schemas.microsoft.com/office/drawing/2014/main" id="{39692BF1-00CF-4E73-9C62-41298997AC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" y="1761"/>
              <a:ext cx="6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Japan</a:t>
              </a:r>
            </a:p>
          </p:txBody>
        </p:sp>
      </p:grpSp>
      <p:grpSp>
        <p:nvGrpSpPr>
          <p:cNvPr id="45090" name="Group 34">
            <a:extLst>
              <a:ext uri="{FF2B5EF4-FFF2-40B4-BE49-F238E27FC236}">
                <a16:creationId xmlns:a16="http://schemas.microsoft.com/office/drawing/2014/main" id="{66FD5319-799D-4B51-8E65-52FBCA8E17E6}"/>
              </a:ext>
            </a:extLst>
          </p:cNvPr>
          <p:cNvGrpSpPr>
            <a:grpSpLocks/>
          </p:cNvGrpSpPr>
          <p:nvPr/>
        </p:nvGrpSpPr>
        <p:grpSpPr bwMode="auto">
          <a:xfrm>
            <a:off x="504825" y="3997325"/>
            <a:ext cx="5511800" cy="484188"/>
            <a:chOff x="318" y="2102"/>
            <a:chExt cx="3472" cy="305"/>
          </a:xfrm>
        </p:grpSpPr>
        <p:sp>
          <p:nvSpPr>
            <p:cNvPr id="31771" name="Text Box 14">
              <a:extLst>
                <a:ext uri="{FF2B5EF4-FFF2-40B4-BE49-F238E27FC236}">
                  <a16:creationId xmlns:a16="http://schemas.microsoft.com/office/drawing/2014/main" id="{C58C1894-BBFA-4C91-AA67-BD7E18E5A2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9" y="2119"/>
              <a:ext cx="3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BS</a:t>
              </a:r>
            </a:p>
          </p:txBody>
        </p:sp>
        <p:sp>
          <p:nvSpPr>
            <p:cNvPr id="31772" name="Text Box 15">
              <a:extLst>
                <a:ext uri="{FF2B5EF4-FFF2-40B4-BE49-F238E27FC236}">
                  <a16:creationId xmlns:a16="http://schemas.microsoft.com/office/drawing/2014/main" id="{143D69AA-6C04-4C24-BC1A-400E8AE4AB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6" y="2102"/>
              <a:ext cx="149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ritish </a:t>
              </a:r>
              <a:r>
                <a:rPr lang="en-US" altLang="en-US" sz="2400" b="1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tandard</a:t>
              </a:r>
            </a:p>
          </p:txBody>
        </p:sp>
        <p:sp>
          <p:nvSpPr>
            <p:cNvPr id="31773" name="Text Box 21">
              <a:extLst>
                <a:ext uri="{FF2B5EF4-FFF2-40B4-BE49-F238E27FC236}">
                  <a16:creationId xmlns:a16="http://schemas.microsoft.com/office/drawing/2014/main" id="{ADA4E611-D419-4191-B25B-5049FFA1A9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" y="2105"/>
              <a:ext cx="3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UK</a:t>
              </a:r>
            </a:p>
          </p:txBody>
        </p:sp>
      </p:grpSp>
      <p:grpSp>
        <p:nvGrpSpPr>
          <p:cNvPr id="45091" name="Group 35">
            <a:extLst>
              <a:ext uri="{FF2B5EF4-FFF2-40B4-BE49-F238E27FC236}">
                <a16:creationId xmlns:a16="http://schemas.microsoft.com/office/drawing/2014/main" id="{820F4EC6-550C-4C45-9955-82085D0E7732}"/>
              </a:ext>
            </a:extLst>
          </p:cNvPr>
          <p:cNvGrpSpPr>
            <a:grpSpLocks/>
          </p:cNvGrpSpPr>
          <p:nvPr/>
        </p:nvGrpSpPr>
        <p:grpSpPr bwMode="auto">
          <a:xfrm>
            <a:off x="517525" y="4594225"/>
            <a:ext cx="6021388" cy="484188"/>
            <a:chOff x="326" y="2478"/>
            <a:chExt cx="3793" cy="305"/>
          </a:xfrm>
        </p:grpSpPr>
        <p:sp>
          <p:nvSpPr>
            <p:cNvPr id="31768" name="Text Box 7">
              <a:extLst>
                <a:ext uri="{FF2B5EF4-FFF2-40B4-BE49-F238E27FC236}">
                  <a16:creationId xmlns:a16="http://schemas.microsoft.com/office/drawing/2014/main" id="{0802AAFA-B566-47B4-A17F-E42DA22621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7" y="2495"/>
              <a:ext cx="3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AS</a:t>
              </a:r>
            </a:p>
          </p:txBody>
        </p:sp>
        <p:sp>
          <p:nvSpPr>
            <p:cNvPr id="31769" name="Text Box 8">
              <a:extLst>
                <a:ext uri="{FF2B5EF4-FFF2-40B4-BE49-F238E27FC236}">
                  <a16:creationId xmlns:a16="http://schemas.microsoft.com/office/drawing/2014/main" id="{3481E83A-554E-4564-9AE8-3EDB2E15BD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4" y="2478"/>
              <a:ext cx="181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ustralian </a:t>
              </a:r>
              <a:r>
                <a:rPr lang="en-US" altLang="en-US" sz="2400" b="1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tandard</a:t>
              </a:r>
            </a:p>
          </p:txBody>
        </p:sp>
        <p:sp>
          <p:nvSpPr>
            <p:cNvPr id="31770" name="Text Box 22">
              <a:extLst>
                <a:ext uri="{FF2B5EF4-FFF2-40B4-BE49-F238E27FC236}">
                  <a16:creationId xmlns:a16="http://schemas.microsoft.com/office/drawing/2014/main" id="{DCEF3481-612F-4CCD-836C-A8C3A33031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" y="2481"/>
              <a:ext cx="8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Australia</a:t>
              </a:r>
            </a:p>
          </p:txBody>
        </p:sp>
      </p:grpSp>
      <p:grpSp>
        <p:nvGrpSpPr>
          <p:cNvPr id="45092" name="Group 36">
            <a:extLst>
              <a:ext uri="{FF2B5EF4-FFF2-40B4-BE49-F238E27FC236}">
                <a16:creationId xmlns:a16="http://schemas.microsoft.com/office/drawing/2014/main" id="{F0DB1DCB-D716-403D-AD15-B330FE68D9FE}"/>
              </a:ext>
            </a:extLst>
          </p:cNvPr>
          <p:cNvGrpSpPr>
            <a:grpSpLocks/>
          </p:cNvGrpSpPr>
          <p:nvPr/>
        </p:nvGrpSpPr>
        <p:grpSpPr bwMode="auto">
          <a:xfrm>
            <a:off x="504825" y="5172075"/>
            <a:ext cx="7621588" cy="490538"/>
            <a:chOff x="318" y="2842"/>
            <a:chExt cx="4801" cy="309"/>
          </a:xfrm>
        </p:grpSpPr>
        <p:sp>
          <p:nvSpPr>
            <p:cNvPr id="31765" name="Text Box 17">
              <a:extLst>
                <a:ext uri="{FF2B5EF4-FFF2-40B4-BE49-F238E27FC236}">
                  <a16:creationId xmlns:a16="http://schemas.microsoft.com/office/drawing/2014/main" id="{26486750-51A9-4C5E-B517-E5739383E9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6" y="2842"/>
              <a:ext cx="2823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eutsches </a:t>
              </a:r>
              <a:r>
                <a:rPr lang="en-US" altLang="en-US" sz="2400" b="1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nstitut </a:t>
              </a:r>
              <a:r>
                <a:rPr lang="en-US" altLang="en-US" sz="24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lang="en-US" altLang="en-US" sz="2600">
                  <a:latin typeface="Dutch801 Rm BT" pitchFamily="18" charset="0"/>
                  <a:cs typeface="Arial" panose="020B0604020202020204" pitchFamily="34" charset="0"/>
                </a:rPr>
                <a:t>ü</a:t>
              </a: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r>
                <a:rPr lang="en-US" altLang="en-US" sz="24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en-US" sz="2400" b="1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ormung</a:t>
              </a:r>
            </a:p>
          </p:txBody>
        </p:sp>
        <p:sp>
          <p:nvSpPr>
            <p:cNvPr id="31766" name="Text Box 18">
              <a:extLst>
                <a:ext uri="{FF2B5EF4-FFF2-40B4-BE49-F238E27FC236}">
                  <a16:creationId xmlns:a16="http://schemas.microsoft.com/office/drawing/2014/main" id="{A45B5CBD-26DB-4CB3-9AC9-192F26BA6D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7" y="2863"/>
              <a:ext cx="44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DIN</a:t>
              </a:r>
            </a:p>
          </p:txBody>
        </p:sp>
        <p:sp>
          <p:nvSpPr>
            <p:cNvPr id="31767" name="Text Box 23">
              <a:extLst>
                <a:ext uri="{FF2B5EF4-FFF2-40B4-BE49-F238E27FC236}">
                  <a16:creationId xmlns:a16="http://schemas.microsoft.com/office/drawing/2014/main" id="{E55769AC-F809-47FE-8667-926F3D1848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" y="2857"/>
              <a:ext cx="90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Germany</a:t>
              </a:r>
            </a:p>
          </p:txBody>
        </p:sp>
      </p:grpSp>
      <p:grpSp>
        <p:nvGrpSpPr>
          <p:cNvPr id="45094" name="Group 38">
            <a:extLst>
              <a:ext uri="{FF2B5EF4-FFF2-40B4-BE49-F238E27FC236}">
                <a16:creationId xmlns:a16="http://schemas.microsoft.com/office/drawing/2014/main" id="{2DE8B2C4-F420-468B-8AAC-BC07856B90A2}"/>
              </a:ext>
            </a:extLst>
          </p:cNvPr>
          <p:cNvGrpSpPr>
            <a:grpSpLocks/>
          </p:cNvGrpSpPr>
          <p:nvPr/>
        </p:nvGrpSpPr>
        <p:grpSpPr bwMode="auto">
          <a:xfrm>
            <a:off x="482600" y="1485900"/>
            <a:ext cx="8178800" cy="571500"/>
            <a:chOff x="304" y="1016"/>
            <a:chExt cx="5152" cy="360"/>
          </a:xfrm>
        </p:grpSpPr>
        <p:sp>
          <p:nvSpPr>
            <p:cNvPr id="31759" name="Rectangle 31">
              <a:extLst>
                <a:ext uri="{FF2B5EF4-FFF2-40B4-BE49-F238E27FC236}">
                  <a16:creationId xmlns:a16="http://schemas.microsoft.com/office/drawing/2014/main" id="{9E74B606-C1B6-42C6-9C22-0D84F5563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" y="1024"/>
              <a:ext cx="5131" cy="336"/>
            </a:xfrm>
            <a:prstGeom prst="rect">
              <a:avLst/>
            </a:prstGeom>
            <a:solidFill>
              <a:srgbClr val="CCFFCC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31760" name="Line 24">
              <a:extLst>
                <a:ext uri="{FF2B5EF4-FFF2-40B4-BE49-F238E27FC236}">
                  <a16:creationId xmlns:a16="http://schemas.microsoft.com/office/drawing/2014/main" id="{66146A9D-1AAB-4017-A065-3BF24E104C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4" y="1376"/>
              <a:ext cx="513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61" name="Line 25">
              <a:extLst>
                <a:ext uri="{FF2B5EF4-FFF2-40B4-BE49-F238E27FC236}">
                  <a16:creationId xmlns:a16="http://schemas.microsoft.com/office/drawing/2014/main" id="{98CED940-54C9-42F1-A19F-2BA6372C3B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" y="1016"/>
              <a:ext cx="513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62" name="Text Box 26">
              <a:extLst>
                <a:ext uri="{FF2B5EF4-FFF2-40B4-BE49-F238E27FC236}">
                  <a16:creationId xmlns:a16="http://schemas.microsoft.com/office/drawing/2014/main" id="{6610E669-8964-44A2-85C2-C988C1AF1F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" y="1033"/>
              <a:ext cx="78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Country</a:t>
              </a:r>
            </a:p>
          </p:txBody>
        </p:sp>
        <p:sp>
          <p:nvSpPr>
            <p:cNvPr id="31763" name="Text Box 27">
              <a:extLst>
                <a:ext uri="{FF2B5EF4-FFF2-40B4-BE49-F238E27FC236}">
                  <a16:creationId xmlns:a16="http://schemas.microsoft.com/office/drawing/2014/main" id="{DE1308CD-EDD2-4C1F-AB68-5BD1FD1488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2" y="1041"/>
              <a:ext cx="5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Code</a:t>
              </a:r>
            </a:p>
          </p:txBody>
        </p:sp>
        <p:sp>
          <p:nvSpPr>
            <p:cNvPr id="31764" name="Text Box 28">
              <a:extLst>
                <a:ext uri="{FF2B5EF4-FFF2-40B4-BE49-F238E27FC236}">
                  <a16:creationId xmlns:a16="http://schemas.microsoft.com/office/drawing/2014/main" id="{439BBAEE-7400-4679-8278-67C724E6F0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8" y="1025"/>
              <a:ext cx="9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Full name</a:t>
              </a:r>
            </a:p>
          </p:txBody>
        </p:sp>
      </p:grpSp>
      <p:sp>
        <p:nvSpPr>
          <p:cNvPr id="45086" name="Line 30">
            <a:extLst>
              <a:ext uri="{FF2B5EF4-FFF2-40B4-BE49-F238E27FC236}">
                <a16:creationId xmlns:a16="http://schemas.microsoft.com/office/drawing/2014/main" id="{0116A0CE-3B83-4FDB-862B-4AB7D06EB7F0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" y="6388100"/>
            <a:ext cx="8153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5099" name="Group 43">
            <a:extLst>
              <a:ext uri="{FF2B5EF4-FFF2-40B4-BE49-F238E27FC236}">
                <a16:creationId xmlns:a16="http://schemas.microsoft.com/office/drawing/2014/main" id="{45056483-B3DE-4C1C-815C-B7CAC8BD72A4}"/>
              </a:ext>
            </a:extLst>
          </p:cNvPr>
          <p:cNvGrpSpPr>
            <a:grpSpLocks/>
          </p:cNvGrpSpPr>
          <p:nvPr/>
        </p:nvGrpSpPr>
        <p:grpSpPr bwMode="auto">
          <a:xfrm>
            <a:off x="441325" y="2205038"/>
            <a:ext cx="8569325" cy="601662"/>
            <a:chOff x="278" y="1469"/>
            <a:chExt cx="5398" cy="379"/>
          </a:xfrm>
        </p:grpSpPr>
        <p:sp>
          <p:nvSpPr>
            <p:cNvPr id="31756" name="Text Box 40">
              <a:extLst>
                <a:ext uri="{FF2B5EF4-FFF2-40B4-BE49-F238E27FC236}">
                  <a16:creationId xmlns:a16="http://schemas.microsoft.com/office/drawing/2014/main" id="{EBE67528-96F7-4246-B0C1-302CB8B550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8" y="1469"/>
              <a:ext cx="51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th-TH" altLang="en-US" b="1">
                  <a:latin typeface="Browallia New" panose="020B0604020202020204" pitchFamily="34" charset="-34"/>
                  <a:cs typeface="Browallia New" panose="020B0604020202020204" pitchFamily="34" charset="-34"/>
                </a:rPr>
                <a:t>มอก.</a:t>
              </a:r>
              <a:endParaRPr lang="en-US" altLang="en-US" b="1"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31757" name="Text Box 41">
              <a:extLst>
                <a:ext uri="{FF2B5EF4-FFF2-40B4-BE49-F238E27FC236}">
                  <a16:creationId xmlns:a16="http://schemas.microsoft.com/office/drawing/2014/main" id="{ADF77B6B-280E-4178-B504-130D38F1CD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4" y="1483"/>
              <a:ext cx="341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th-TH" altLang="en-US" b="1">
                  <a:latin typeface="Browallia New" panose="020B0604020202020204" pitchFamily="34" charset="-34"/>
                  <a:cs typeface="Browallia New" panose="020B0604020202020204" pitchFamily="34" charset="-34"/>
                </a:rPr>
                <a:t>สำนักงานมาตรฐานผลิตภัณฑ์อุตสาหกรรม</a:t>
              </a:r>
              <a:endParaRPr lang="en-US" altLang="en-US"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31758" name="Text Box 42">
              <a:extLst>
                <a:ext uri="{FF2B5EF4-FFF2-40B4-BE49-F238E27FC236}">
                  <a16:creationId xmlns:a16="http://schemas.microsoft.com/office/drawing/2014/main" id="{AA2C65D7-C23F-4719-8734-5FC8A263EC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" y="1489"/>
              <a:ext cx="85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Thailand</a:t>
              </a:r>
            </a:p>
          </p:txBody>
        </p:sp>
      </p:grp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0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45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5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5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5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5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5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5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5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>
            <a:extLst>
              <a:ext uri="{FF2B5EF4-FFF2-40B4-BE49-F238E27FC236}">
                <a16:creationId xmlns:a16="http://schemas.microsoft.com/office/drawing/2014/main" id="{1653DF66-53FA-48B9-8C29-1602FF0531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075" y="328613"/>
            <a:ext cx="81724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Partial List of Drawing Standards</a:t>
            </a:r>
          </a:p>
        </p:txBody>
      </p:sp>
      <p:sp>
        <p:nvSpPr>
          <p:cNvPr id="199683" name="Text Box 3">
            <a:extLst>
              <a:ext uri="{FF2B5EF4-FFF2-40B4-BE49-F238E27FC236}">
                <a16:creationId xmlns:a16="http://schemas.microsoft.com/office/drawing/2014/main" id="{6E289CEA-2540-4397-AD5A-244A8D6081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238" y="2114550"/>
            <a:ext cx="70326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b="1">
                <a:latin typeface="Browallia New" panose="020B0604020202020204" pitchFamily="34" charset="-34"/>
                <a:cs typeface="Browallia New" panose="020B0604020202020204" pitchFamily="34" charset="-34"/>
              </a:rPr>
              <a:t>มอก.</a:t>
            </a:r>
            <a:r>
              <a:rPr lang="en-US" altLang="en-US" b="1">
                <a:latin typeface="Browallia New" panose="020B0604020202020204" pitchFamily="34" charset="-34"/>
                <a:cs typeface="Browallia New" panose="020B0604020202020204" pitchFamily="34" charset="-34"/>
              </a:rPr>
              <a:t> 210 2520	</a:t>
            </a:r>
            <a:r>
              <a:rPr lang="en-US" altLang="en-US">
                <a:latin typeface="Browallia New" panose="020B0604020202020204" pitchFamily="34" charset="-34"/>
                <a:cs typeface="Browallia New" panose="020B0604020202020204" pitchFamily="34" charset="-34"/>
              </a:rPr>
              <a:t> 	</a:t>
            </a:r>
            <a:r>
              <a:rPr lang="th-TH" altLang="en-US" b="1">
                <a:latin typeface="Browallia New" panose="020B0604020202020204" pitchFamily="34" charset="-34"/>
                <a:cs typeface="Browallia New" panose="020B0604020202020204" pitchFamily="34" charset="-34"/>
              </a:rPr>
              <a:t>วิธีเขียนแบบทั่วไป </a:t>
            </a:r>
            <a:r>
              <a:rPr lang="en-US" altLang="en-US" b="1">
                <a:latin typeface="Browallia New" panose="020B0604020202020204" pitchFamily="34" charset="-34"/>
                <a:cs typeface="Browallia New" panose="020B0604020202020204" pitchFamily="34" charset="-34"/>
              </a:rPr>
              <a:t>: </a:t>
            </a:r>
            <a:r>
              <a:rPr lang="th-TH" altLang="en-US" b="1">
                <a:latin typeface="Browallia New" panose="020B0604020202020204" pitchFamily="34" charset="-34"/>
                <a:cs typeface="Browallia New" panose="020B0604020202020204" pitchFamily="34" charset="-34"/>
              </a:rPr>
              <a:t>ทางเครื่องกล</a:t>
            </a:r>
            <a:endParaRPr lang="en-US" altLang="en-US" b="1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199684" name="Text Box 4">
            <a:extLst>
              <a:ext uri="{FF2B5EF4-FFF2-40B4-BE49-F238E27FC236}">
                <a16:creationId xmlns:a16="http://schemas.microsoft.com/office/drawing/2014/main" id="{F1195600-5E8A-41F6-BAD8-679DC1E0C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576513"/>
            <a:ext cx="708183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b="1">
                <a:latin typeface="Browallia New" panose="020B0604020202020204" pitchFamily="34" charset="-34"/>
                <a:cs typeface="Browallia New" panose="020B0604020202020204" pitchFamily="34" charset="-34"/>
              </a:rPr>
              <a:t>มอก. 440 ล.1 2541</a:t>
            </a:r>
            <a:r>
              <a:rPr lang="en-US" altLang="en-US">
                <a:latin typeface="Browallia New" panose="020B0604020202020204" pitchFamily="34" charset="-34"/>
                <a:cs typeface="Browallia New" panose="020B0604020202020204" pitchFamily="34" charset="-34"/>
              </a:rPr>
              <a:t>	</a:t>
            </a:r>
            <a:r>
              <a:rPr lang="th-TH" altLang="en-US" b="1">
                <a:latin typeface="Browallia New" panose="020B0604020202020204" pitchFamily="34" charset="-34"/>
                <a:cs typeface="Browallia New" panose="020B0604020202020204" pitchFamily="34" charset="-34"/>
              </a:rPr>
              <a:t>การเขียนแบบก่อสร้างเล่ม 1 ทั่วไป</a:t>
            </a:r>
            <a:endParaRPr lang="en-US" altLang="en-US" b="1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199685" name="Text Box 5">
            <a:extLst>
              <a:ext uri="{FF2B5EF4-FFF2-40B4-BE49-F238E27FC236}">
                <a16:creationId xmlns:a16="http://schemas.microsoft.com/office/drawing/2014/main" id="{5FDB4C2C-975E-4DC3-BF28-BD0DCD28B0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763" y="3051175"/>
            <a:ext cx="7288212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th-TH" altLang="en-US" sz="3200" b="1">
                <a:latin typeface="Browallia New" pitchFamily="34" charset="-34"/>
                <a:ea typeface="+mn-ea"/>
                <a:cs typeface="Browallia New" pitchFamily="34" charset="-34"/>
              </a:rPr>
              <a:t>มอก. 446 ล.4 2532	ข้อแนะนำสำหรับการเขียนแผนภาพ</a:t>
            </a:r>
            <a:br>
              <a:rPr lang="th-TH" altLang="en-US" sz="3200" b="1">
                <a:latin typeface="Browallia New" pitchFamily="34" charset="-34"/>
                <a:ea typeface="+mn-ea"/>
                <a:cs typeface="Browallia New" pitchFamily="34" charset="-34"/>
              </a:rPr>
            </a:br>
            <a:r>
              <a:rPr lang="th-TH" altLang="en-US" sz="3200" b="1">
                <a:latin typeface="Browallia New" pitchFamily="34" charset="-34"/>
                <a:ea typeface="+mn-ea"/>
                <a:cs typeface="Browallia New" pitchFamily="34" charset="-34"/>
              </a:rPr>
              <a:t>                      		วงจรไฟฟ้า</a:t>
            </a:r>
            <a:endParaRPr lang="en-US" altLang="en-US" sz="3200" b="1" i="1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Browallia New" pitchFamily="34" charset="-34"/>
              <a:ea typeface="+mn-ea"/>
              <a:cs typeface="Browallia New" pitchFamily="34" charset="-34"/>
            </a:endParaRPr>
          </a:p>
        </p:txBody>
      </p:sp>
      <p:sp>
        <p:nvSpPr>
          <p:cNvPr id="199686" name="Text Box 6">
            <a:extLst>
              <a:ext uri="{FF2B5EF4-FFF2-40B4-BE49-F238E27FC236}">
                <a16:creationId xmlns:a16="http://schemas.microsoft.com/office/drawing/2014/main" id="{B5E724B9-4404-429C-8481-D6A0203639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175" y="3927475"/>
            <a:ext cx="7432675" cy="204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b="1">
                <a:latin typeface="Browallia New" panose="020B0604020202020204" pitchFamily="34" charset="-34"/>
                <a:cs typeface="Browallia New" panose="020B0604020202020204" pitchFamily="34" charset="-34"/>
              </a:rPr>
              <a:t>มอก. 1473 2540</a:t>
            </a:r>
            <a:r>
              <a:rPr lang="en-US" altLang="en-US" b="1"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th-TH" altLang="en-US" b="1">
                <a:latin typeface="Browallia New" panose="020B0604020202020204" pitchFamily="34" charset="-34"/>
                <a:cs typeface="Browallia New" panose="020B0604020202020204" pitchFamily="34" charset="-34"/>
              </a:rPr>
              <a:t>การเขียนแบบเทคนิค การติดตั้ง</a:t>
            </a:r>
            <a:br>
              <a:rPr lang="th-TH" altLang="en-US" b="1">
                <a:latin typeface="Browallia New" panose="020B0604020202020204" pitchFamily="34" charset="-34"/>
                <a:cs typeface="Browallia New" panose="020B0604020202020204" pitchFamily="34" charset="-34"/>
              </a:rPr>
            </a:br>
            <a:r>
              <a:rPr lang="th-TH" altLang="en-US" b="1">
                <a:latin typeface="Browallia New" panose="020B0604020202020204" pitchFamily="34" charset="-34"/>
                <a:cs typeface="Browallia New" panose="020B0604020202020204" pitchFamily="34" charset="-34"/>
              </a:rPr>
              <a:t>			สัญลักษณ์สำหรับระบบท่อของเหลว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b="1">
                <a:latin typeface="Browallia New" panose="020B0604020202020204" pitchFamily="34" charset="-34"/>
                <a:cs typeface="Browallia New" panose="020B0604020202020204" pitchFamily="34" charset="-34"/>
              </a:rPr>
              <a:t>			ระบบทำความร้อน การระบายอากาศ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b="1">
                <a:latin typeface="Browallia New" panose="020B0604020202020204" pitchFamily="34" charset="-34"/>
                <a:cs typeface="Browallia New" panose="020B0604020202020204" pitchFamily="34" charset="-34"/>
              </a:rPr>
              <a:t>			และระบบท่ออากาศ</a:t>
            </a:r>
            <a:endParaRPr lang="en-US" altLang="en-US" b="1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199690" name="Line 10">
            <a:extLst>
              <a:ext uri="{FF2B5EF4-FFF2-40B4-BE49-F238E27FC236}">
                <a16:creationId xmlns:a16="http://schemas.microsoft.com/office/drawing/2014/main" id="{F3F602E8-9BD8-484E-A872-B0F002FB528E}"/>
              </a:ext>
            </a:extLst>
          </p:cNvPr>
          <p:cNvSpPr>
            <a:spLocks noChangeShapeType="1"/>
          </p:cNvSpPr>
          <p:nvPr/>
        </p:nvSpPr>
        <p:spPr bwMode="auto">
          <a:xfrm>
            <a:off x="520700" y="6032500"/>
            <a:ext cx="8039100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99691" name="Group 11">
            <a:extLst>
              <a:ext uri="{FF2B5EF4-FFF2-40B4-BE49-F238E27FC236}">
                <a16:creationId xmlns:a16="http://schemas.microsoft.com/office/drawing/2014/main" id="{76ACEEE4-044D-433B-B319-A9DAE48861B5}"/>
              </a:ext>
            </a:extLst>
          </p:cNvPr>
          <p:cNvGrpSpPr>
            <a:grpSpLocks/>
          </p:cNvGrpSpPr>
          <p:nvPr/>
        </p:nvGrpSpPr>
        <p:grpSpPr bwMode="auto">
          <a:xfrm>
            <a:off x="571500" y="1409700"/>
            <a:ext cx="8051800" cy="596900"/>
            <a:chOff x="360" y="888"/>
            <a:chExt cx="5072" cy="376"/>
          </a:xfrm>
        </p:grpSpPr>
        <p:sp>
          <p:nvSpPr>
            <p:cNvPr id="32778" name="Rectangle 12">
              <a:extLst>
                <a:ext uri="{FF2B5EF4-FFF2-40B4-BE49-F238E27FC236}">
                  <a16:creationId xmlns:a16="http://schemas.microsoft.com/office/drawing/2014/main" id="{33299D92-C495-4A20-909C-82AD7DF342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" y="891"/>
              <a:ext cx="5049" cy="366"/>
            </a:xfrm>
            <a:prstGeom prst="rect">
              <a:avLst/>
            </a:prstGeom>
            <a:solidFill>
              <a:srgbClr val="CCFFCC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32779" name="Text Box 13">
              <a:extLst>
                <a:ext uri="{FF2B5EF4-FFF2-40B4-BE49-F238E27FC236}">
                  <a16:creationId xmlns:a16="http://schemas.microsoft.com/office/drawing/2014/main" id="{08C468A9-870F-4DCA-A4F9-12E28E1D61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" y="913"/>
              <a:ext cx="1457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600" b="1">
                  <a:latin typeface="Arial" panose="020B0604020202020204" pitchFamily="34" charset="0"/>
                  <a:cs typeface="Arial" panose="020B0604020202020204" pitchFamily="34" charset="0"/>
                </a:rPr>
                <a:t>Code number</a:t>
              </a:r>
            </a:p>
          </p:txBody>
        </p:sp>
        <p:sp>
          <p:nvSpPr>
            <p:cNvPr id="32780" name="Text Box 14">
              <a:extLst>
                <a:ext uri="{FF2B5EF4-FFF2-40B4-BE49-F238E27FC236}">
                  <a16:creationId xmlns:a16="http://schemas.microsoft.com/office/drawing/2014/main" id="{03F2016E-1031-4788-9D26-D1954E2FD8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7" y="912"/>
              <a:ext cx="1017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600" b="1"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</a:p>
          </p:txBody>
        </p:sp>
        <p:sp>
          <p:nvSpPr>
            <p:cNvPr id="32781" name="Line 15">
              <a:extLst>
                <a:ext uri="{FF2B5EF4-FFF2-40B4-BE49-F238E27FC236}">
                  <a16:creationId xmlns:a16="http://schemas.microsoft.com/office/drawing/2014/main" id="{F83729A6-CDEF-4712-B831-B7AEA18731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" y="1264"/>
              <a:ext cx="506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2" name="Line 16">
              <a:extLst>
                <a:ext uri="{FF2B5EF4-FFF2-40B4-BE49-F238E27FC236}">
                  <a16:creationId xmlns:a16="http://schemas.microsoft.com/office/drawing/2014/main" id="{68D9F9DD-CE13-4C45-B527-3C4776E68E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8" y="888"/>
              <a:ext cx="506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9697" name="Rectangle 17">
            <a:extLst>
              <a:ext uri="{FF2B5EF4-FFF2-40B4-BE49-F238E27FC236}">
                <a16:creationId xmlns:a16="http://schemas.microsoft.com/office/drawing/2014/main" id="{FDCA1467-7999-4142-9EE4-99F7251C0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363" y="6137275"/>
            <a:ext cx="84089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2400" b="1" u="sng">
                <a:latin typeface="Browallia New" panose="020B0604020202020204" pitchFamily="34" charset="-34"/>
                <a:cs typeface="Browallia New" panose="020B0604020202020204" pitchFamily="34" charset="-34"/>
              </a:rPr>
              <a:t>ที่มา </a:t>
            </a:r>
            <a:r>
              <a:rPr lang="en-US" altLang="en-US" sz="1800">
                <a:latin typeface="Arial" panose="020B0604020202020204" pitchFamily="34" charset="0"/>
              </a:rPr>
              <a:t>: http://library.tisi.go.th/data/lib_resources/pdf/catalog-online49/tis/02_ICS.pdf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96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9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9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99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9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9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9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9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9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3" grpId="0"/>
      <p:bldP spid="199684" grpId="0"/>
      <p:bldP spid="199685" grpId="0"/>
      <p:bldP spid="199686" grpId="0"/>
      <p:bldP spid="19969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5">
            <a:extLst>
              <a:ext uri="{FF2B5EF4-FFF2-40B4-BE49-F238E27FC236}">
                <a16:creationId xmlns:a16="http://schemas.microsoft.com/office/drawing/2014/main" id="{26227379-7A0C-484F-85CB-82573867ED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075" y="328613"/>
            <a:ext cx="81724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Partial List of Drawing Standards</a:t>
            </a:r>
          </a:p>
        </p:txBody>
      </p:sp>
      <p:sp>
        <p:nvSpPr>
          <p:cNvPr id="142343" name="Text Box 7">
            <a:extLst>
              <a:ext uri="{FF2B5EF4-FFF2-40B4-BE49-F238E27FC236}">
                <a16:creationId xmlns:a16="http://schemas.microsoft.com/office/drawing/2014/main" id="{EF68B3BB-78BA-4B4C-9B59-10160D1AA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238" y="2144713"/>
            <a:ext cx="7361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en-US" sz="24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JIS Z 8311 		 </a:t>
            </a:r>
            <a:r>
              <a:rPr lang="en-US" altLang="en-US" sz="2400" b="1" i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Sizes and Format of Drawings</a:t>
            </a:r>
          </a:p>
        </p:txBody>
      </p:sp>
      <p:sp>
        <p:nvSpPr>
          <p:cNvPr id="142344" name="Text Box 8">
            <a:extLst>
              <a:ext uri="{FF2B5EF4-FFF2-40B4-BE49-F238E27FC236}">
                <a16:creationId xmlns:a16="http://schemas.microsoft.com/office/drawing/2014/main" id="{4EC7E1A9-D0DB-4230-8CA4-D29414D4A6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606675"/>
            <a:ext cx="5565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en-US" sz="24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JIS Z 8312 		 </a:t>
            </a:r>
            <a:r>
              <a:rPr lang="en-US" altLang="en-US" sz="2400" b="1" i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Line Conventions</a:t>
            </a:r>
          </a:p>
        </p:txBody>
      </p:sp>
      <p:sp>
        <p:nvSpPr>
          <p:cNvPr id="142345" name="Text Box 9">
            <a:extLst>
              <a:ext uri="{FF2B5EF4-FFF2-40B4-BE49-F238E27FC236}">
                <a16:creationId xmlns:a16="http://schemas.microsoft.com/office/drawing/2014/main" id="{D155F8CF-AD22-46A8-B3DB-92078DE1B8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763" y="3081338"/>
            <a:ext cx="4314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en-US" sz="24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JIS Z 8313 		 </a:t>
            </a:r>
            <a:r>
              <a:rPr lang="en-US" altLang="en-US" sz="2400" b="1" i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Lettering</a:t>
            </a:r>
          </a:p>
        </p:txBody>
      </p:sp>
      <p:sp>
        <p:nvSpPr>
          <p:cNvPr id="142346" name="Text Box 10">
            <a:extLst>
              <a:ext uri="{FF2B5EF4-FFF2-40B4-BE49-F238E27FC236}">
                <a16:creationId xmlns:a16="http://schemas.microsoft.com/office/drawing/2014/main" id="{8216B866-160B-49C8-ADF5-1E9E45FDA9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175" y="3581400"/>
            <a:ext cx="3978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en-US" sz="24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JIS Z 8314 		 </a:t>
            </a:r>
            <a:r>
              <a:rPr lang="en-US" altLang="en-US" sz="2400" b="1" i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Scales</a:t>
            </a:r>
          </a:p>
        </p:txBody>
      </p:sp>
      <p:sp>
        <p:nvSpPr>
          <p:cNvPr id="142347" name="Text Box 11">
            <a:extLst>
              <a:ext uri="{FF2B5EF4-FFF2-40B4-BE49-F238E27FC236}">
                <a16:creationId xmlns:a16="http://schemas.microsoft.com/office/drawing/2014/main" id="{F0476583-7031-47F9-92CC-06242EE7C4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688" y="4094163"/>
            <a:ext cx="5622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JIS Z 8315 		 Projection methods</a:t>
            </a:r>
          </a:p>
        </p:txBody>
      </p:sp>
      <p:sp>
        <p:nvSpPr>
          <p:cNvPr id="142348" name="Text Box 12">
            <a:extLst>
              <a:ext uri="{FF2B5EF4-FFF2-40B4-BE49-F238E27FC236}">
                <a16:creationId xmlns:a16="http://schemas.microsoft.com/office/drawing/2014/main" id="{5296FE15-FD9D-410C-8B79-58F98FC2BB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" y="4608513"/>
            <a:ext cx="78089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JIS Z 8316 		 Presentation of Views and Sections</a:t>
            </a:r>
          </a:p>
        </p:txBody>
      </p:sp>
      <p:sp>
        <p:nvSpPr>
          <p:cNvPr id="142349" name="Text Box 13">
            <a:extLst>
              <a:ext uri="{FF2B5EF4-FFF2-40B4-BE49-F238E27FC236}">
                <a16:creationId xmlns:a16="http://schemas.microsoft.com/office/drawing/2014/main" id="{679A208C-C88E-46F6-9A09-2AEFECE736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925" y="5106988"/>
            <a:ext cx="48625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JIS Z 8317 		 Dimensioning</a:t>
            </a:r>
          </a:p>
        </p:txBody>
      </p:sp>
      <p:sp>
        <p:nvSpPr>
          <p:cNvPr id="142353" name="Line 17">
            <a:extLst>
              <a:ext uri="{FF2B5EF4-FFF2-40B4-BE49-F238E27FC236}">
                <a16:creationId xmlns:a16="http://schemas.microsoft.com/office/drawing/2014/main" id="{906BD1B6-9133-4180-B065-999F806ECF42}"/>
              </a:ext>
            </a:extLst>
          </p:cNvPr>
          <p:cNvSpPr>
            <a:spLocks noChangeShapeType="1"/>
          </p:cNvSpPr>
          <p:nvPr/>
        </p:nvSpPr>
        <p:spPr bwMode="auto">
          <a:xfrm>
            <a:off x="520700" y="5651500"/>
            <a:ext cx="8039100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42356" name="Group 20">
            <a:extLst>
              <a:ext uri="{FF2B5EF4-FFF2-40B4-BE49-F238E27FC236}">
                <a16:creationId xmlns:a16="http://schemas.microsoft.com/office/drawing/2014/main" id="{C951E970-4565-4912-9ADF-B002BCC971F0}"/>
              </a:ext>
            </a:extLst>
          </p:cNvPr>
          <p:cNvGrpSpPr>
            <a:grpSpLocks/>
          </p:cNvGrpSpPr>
          <p:nvPr/>
        </p:nvGrpSpPr>
        <p:grpSpPr bwMode="auto">
          <a:xfrm>
            <a:off x="571500" y="1409700"/>
            <a:ext cx="8051800" cy="596900"/>
            <a:chOff x="360" y="888"/>
            <a:chExt cx="5072" cy="376"/>
          </a:xfrm>
        </p:grpSpPr>
        <p:sp>
          <p:nvSpPr>
            <p:cNvPr id="33804" name="Rectangle 19">
              <a:extLst>
                <a:ext uri="{FF2B5EF4-FFF2-40B4-BE49-F238E27FC236}">
                  <a16:creationId xmlns:a16="http://schemas.microsoft.com/office/drawing/2014/main" id="{E84E8240-A9DA-457A-845E-936AF6F81B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" y="891"/>
              <a:ext cx="5049" cy="366"/>
            </a:xfrm>
            <a:prstGeom prst="rect">
              <a:avLst/>
            </a:prstGeom>
            <a:solidFill>
              <a:srgbClr val="CCFFCC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33805" name="Text Box 14">
              <a:extLst>
                <a:ext uri="{FF2B5EF4-FFF2-40B4-BE49-F238E27FC236}">
                  <a16:creationId xmlns:a16="http://schemas.microsoft.com/office/drawing/2014/main" id="{ECEBCD1B-1CCA-4953-A515-20E01BD4C8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" y="913"/>
              <a:ext cx="1457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600" b="1">
                  <a:latin typeface="Arial" panose="020B0604020202020204" pitchFamily="34" charset="0"/>
                  <a:cs typeface="Arial" panose="020B0604020202020204" pitchFamily="34" charset="0"/>
                </a:rPr>
                <a:t>Code number</a:t>
              </a:r>
            </a:p>
          </p:txBody>
        </p:sp>
        <p:sp>
          <p:nvSpPr>
            <p:cNvPr id="33806" name="Text Box 15">
              <a:extLst>
                <a:ext uri="{FF2B5EF4-FFF2-40B4-BE49-F238E27FC236}">
                  <a16:creationId xmlns:a16="http://schemas.microsoft.com/office/drawing/2014/main" id="{11A5D437-65F5-48FC-A0B0-890B239E8A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7" y="912"/>
              <a:ext cx="1017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600" b="1"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</a:p>
          </p:txBody>
        </p:sp>
        <p:sp>
          <p:nvSpPr>
            <p:cNvPr id="33807" name="Line 16">
              <a:extLst>
                <a:ext uri="{FF2B5EF4-FFF2-40B4-BE49-F238E27FC236}">
                  <a16:creationId xmlns:a16="http://schemas.microsoft.com/office/drawing/2014/main" id="{897CECE3-3127-4C84-BBE2-090B267E43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" y="1264"/>
              <a:ext cx="506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08" name="Line 18">
              <a:extLst>
                <a:ext uri="{FF2B5EF4-FFF2-40B4-BE49-F238E27FC236}">
                  <a16:creationId xmlns:a16="http://schemas.microsoft.com/office/drawing/2014/main" id="{D84B7530-7F68-4CFB-B34A-942A69D314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8" y="888"/>
              <a:ext cx="506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23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2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2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42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2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2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2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2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2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2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2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43" grpId="0"/>
      <p:bldP spid="142344" grpId="0"/>
      <p:bldP spid="142345" grpId="0"/>
      <p:bldP spid="142346" grpId="0"/>
      <p:bldP spid="142347" grpId="0"/>
      <p:bldP spid="142348" grpId="0"/>
      <p:bldP spid="14234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1">
            <a:extLst>
              <a:ext uri="{FF2B5EF4-FFF2-40B4-BE49-F238E27FC236}">
                <a16:creationId xmlns:a16="http://schemas.microsoft.com/office/drawing/2014/main" id="{F0823947-20A2-44F7-B9A4-21C35A42C8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5838" y="193675"/>
            <a:ext cx="20732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TOPICS</a:t>
            </a:r>
          </a:p>
        </p:txBody>
      </p:sp>
      <p:grpSp>
        <p:nvGrpSpPr>
          <p:cNvPr id="177184" name="Group 32">
            <a:extLst>
              <a:ext uri="{FF2B5EF4-FFF2-40B4-BE49-F238E27FC236}">
                <a16:creationId xmlns:a16="http://schemas.microsoft.com/office/drawing/2014/main" id="{DF5502C3-79F5-44B6-B790-448DEE0E9B89}"/>
              </a:ext>
            </a:extLst>
          </p:cNvPr>
          <p:cNvGrpSpPr>
            <a:grpSpLocks/>
          </p:cNvGrpSpPr>
          <p:nvPr/>
        </p:nvGrpSpPr>
        <p:grpSpPr bwMode="auto">
          <a:xfrm>
            <a:off x="1001713" y="1276350"/>
            <a:ext cx="6099175" cy="609600"/>
            <a:chOff x="631" y="804"/>
            <a:chExt cx="3842" cy="384"/>
          </a:xfrm>
        </p:grpSpPr>
        <p:sp>
          <p:nvSpPr>
            <p:cNvPr id="5131" name="Rectangle 22">
              <a:extLst>
                <a:ext uri="{FF2B5EF4-FFF2-40B4-BE49-F238E27FC236}">
                  <a16:creationId xmlns:a16="http://schemas.microsoft.com/office/drawing/2014/main" id="{5B36A390-06FF-4205-8491-2F9111079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" y="934"/>
              <a:ext cx="166" cy="16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5132" name="Text Box 27">
              <a:extLst>
                <a:ext uri="{FF2B5EF4-FFF2-40B4-BE49-F238E27FC236}">
                  <a16:creationId xmlns:a16="http://schemas.microsoft.com/office/drawing/2014/main" id="{AFBE01A0-2A04-4841-8B0C-20C318AE14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3" y="804"/>
              <a:ext cx="3430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3400">
                  <a:latin typeface="Arial" panose="020B0604020202020204" pitchFamily="34" charset="0"/>
                  <a:cs typeface="Arial" panose="020B0604020202020204" pitchFamily="34" charset="0"/>
                </a:rPr>
                <a:t>Traditional Drawing Tools</a:t>
              </a:r>
            </a:p>
          </p:txBody>
        </p:sp>
      </p:grpSp>
      <p:grpSp>
        <p:nvGrpSpPr>
          <p:cNvPr id="177186" name="Group 34">
            <a:extLst>
              <a:ext uri="{FF2B5EF4-FFF2-40B4-BE49-F238E27FC236}">
                <a16:creationId xmlns:a16="http://schemas.microsoft.com/office/drawing/2014/main" id="{13DF380D-58BC-40B1-BF29-822B85355DCC}"/>
              </a:ext>
            </a:extLst>
          </p:cNvPr>
          <p:cNvGrpSpPr>
            <a:grpSpLocks/>
          </p:cNvGrpSpPr>
          <p:nvPr/>
        </p:nvGrpSpPr>
        <p:grpSpPr bwMode="auto">
          <a:xfrm>
            <a:off x="1003300" y="3148013"/>
            <a:ext cx="5360988" cy="609600"/>
            <a:chOff x="632" y="1983"/>
            <a:chExt cx="3377" cy="384"/>
          </a:xfrm>
        </p:grpSpPr>
        <p:sp>
          <p:nvSpPr>
            <p:cNvPr id="5129" name="Rectangle 24">
              <a:extLst>
                <a:ext uri="{FF2B5EF4-FFF2-40B4-BE49-F238E27FC236}">
                  <a16:creationId xmlns:a16="http://schemas.microsoft.com/office/drawing/2014/main" id="{DB786C58-EE34-443D-8C96-066C7C166D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" y="2121"/>
              <a:ext cx="166" cy="16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5130" name="Text Box 28">
              <a:extLst>
                <a:ext uri="{FF2B5EF4-FFF2-40B4-BE49-F238E27FC236}">
                  <a16:creationId xmlns:a16="http://schemas.microsoft.com/office/drawing/2014/main" id="{6A5C6348-15E8-4DC5-845E-EE5BBE006B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3" y="1983"/>
              <a:ext cx="2976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3400">
                  <a:latin typeface="Arial" panose="020B0604020202020204" pitchFamily="34" charset="0"/>
                  <a:cs typeface="Arial" panose="020B0604020202020204" pitchFamily="34" charset="0"/>
                </a:rPr>
                <a:t>Freehand Sketching</a:t>
              </a:r>
            </a:p>
          </p:txBody>
        </p:sp>
      </p:grpSp>
      <p:grpSp>
        <p:nvGrpSpPr>
          <p:cNvPr id="177185" name="Group 33">
            <a:extLst>
              <a:ext uri="{FF2B5EF4-FFF2-40B4-BE49-F238E27FC236}">
                <a16:creationId xmlns:a16="http://schemas.microsoft.com/office/drawing/2014/main" id="{B638CB13-DD9F-42B0-84A8-9235A2B1232B}"/>
              </a:ext>
            </a:extLst>
          </p:cNvPr>
          <p:cNvGrpSpPr>
            <a:grpSpLocks/>
          </p:cNvGrpSpPr>
          <p:nvPr/>
        </p:nvGrpSpPr>
        <p:grpSpPr bwMode="auto">
          <a:xfrm>
            <a:off x="996950" y="2222500"/>
            <a:ext cx="5654675" cy="609600"/>
            <a:chOff x="628" y="1400"/>
            <a:chExt cx="3562" cy="384"/>
          </a:xfrm>
        </p:grpSpPr>
        <p:sp>
          <p:nvSpPr>
            <p:cNvPr id="5127" name="Rectangle 26">
              <a:extLst>
                <a:ext uri="{FF2B5EF4-FFF2-40B4-BE49-F238E27FC236}">
                  <a16:creationId xmlns:a16="http://schemas.microsoft.com/office/drawing/2014/main" id="{AB55DA48-EAAA-420F-AAF8-3B22519B1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" y="1530"/>
              <a:ext cx="166" cy="16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5128" name="Text Box 30">
              <a:extLst>
                <a:ext uri="{FF2B5EF4-FFF2-40B4-BE49-F238E27FC236}">
                  <a16:creationId xmlns:a16="http://schemas.microsoft.com/office/drawing/2014/main" id="{451F7C1E-2CC7-42C4-A6C4-3B8CC0DE45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4" y="1400"/>
              <a:ext cx="3156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3400">
                  <a:latin typeface="Arial" panose="020B0604020202020204" pitchFamily="34" charset="0"/>
                  <a:cs typeface="Arial" panose="020B0604020202020204" pitchFamily="34" charset="0"/>
                </a:rPr>
                <a:t>Lettering</a:t>
              </a:r>
            </a:p>
          </p:txBody>
        </p:sp>
      </p:grpSp>
      <p:sp>
        <p:nvSpPr>
          <p:cNvPr id="5126" name="Rectangle 31">
            <a:extLst>
              <a:ext uri="{FF2B5EF4-FFF2-40B4-BE49-F238E27FC236}">
                <a16:creationId xmlns:a16="http://schemas.microsoft.com/office/drawing/2014/main" id="{121FED81-DBEB-4D42-8FC5-25BB38DAC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957263"/>
            <a:ext cx="8851900" cy="539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7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7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7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7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7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7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7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7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7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36A5B0A4-26A8-404F-9223-42400F2EC1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8763" y="171450"/>
            <a:ext cx="8602662" cy="704850"/>
          </a:xfrm>
        </p:spPr>
        <p:txBody>
          <a:bodyPr/>
          <a:lstStyle/>
          <a:p>
            <a:pPr eaLnBrk="1" hangingPunct="1"/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ea typeface="Angsana New" panose="02020603050405020304" pitchFamily="18" charset="-34"/>
                <a:cs typeface="Arial" panose="020B0604020202020204" pitchFamily="34" charset="0"/>
              </a:rPr>
              <a:t>Drawing  Sheet</a:t>
            </a:r>
          </a:p>
        </p:txBody>
      </p:sp>
      <p:sp>
        <p:nvSpPr>
          <p:cNvPr id="72715" name="Text Box 11">
            <a:extLst>
              <a:ext uri="{FF2B5EF4-FFF2-40B4-BE49-F238E27FC236}">
                <a16:creationId xmlns:a16="http://schemas.microsoft.com/office/drawing/2014/main" id="{3256FA2B-6991-4150-96C2-8AF824546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775" y="1309688"/>
            <a:ext cx="2590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Trimmed paper of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a size A0 ~ A4.</a:t>
            </a:r>
          </a:p>
        </p:txBody>
      </p:sp>
      <p:sp>
        <p:nvSpPr>
          <p:cNvPr id="72717" name="Rectangle 13">
            <a:extLst>
              <a:ext uri="{FF2B5EF4-FFF2-40B4-BE49-F238E27FC236}">
                <a16:creationId xmlns:a16="http://schemas.microsoft.com/office/drawing/2014/main" id="{18302F10-18AE-42BB-A368-D66EA8868C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338" y="1400175"/>
            <a:ext cx="227012" cy="22701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72753" name="Text Box 49">
            <a:extLst>
              <a:ext uri="{FF2B5EF4-FFF2-40B4-BE49-F238E27FC236}">
                <a16:creationId xmlns:a16="http://schemas.microsoft.com/office/drawing/2014/main" id="{25A88478-C904-4B69-A871-0C46C14AF4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563" y="2425700"/>
            <a:ext cx="2963862" cy="315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Standard sheet size</a:t>
            </a: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</a:rPr>
              <a:t>JIS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br>
              <a:rPr lang="en-US" altLang="en-US" sz="8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A4	  210 x 297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A3	  297 x 420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A2	  420 x 594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A1	  594 x 841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A0	  841 x 1189</a:t>
            </a:r>
          </a:p>
        </p:txBody>
      </p:sp>
      <p:sp>
        <p:nvSpPr>
          <p:cNvPr id="72755" name="Freeform 51">
            <a:extLst>
              <a:ext uri="{FF2B5EF4-FFF2-40B4-BE49-F238E27FC236}">
                <a16:creationId xmlns:a16="http://schemas.microsoft.com/office/drawing/2014/main" id="{E8201847-157C-4BCD-B834-E6C1B546A34B}"/>
              </a:ext>
            </a:extLst>
          </p:cNvPr>
          <p:cNvSpPr>
            <a:spLocks/>
          </p:cNvSpPr>
          <p:nvPr/>
        </p:nvSpPr>
        <p:spPr bwMode="auto">
          <a:xfrm>
            <a:off x="4691063" y="1081088"/>
            <a:ext cx="1077912" cy="620712"/>
          </a:xfrm>
          <a:custGeom>
            <a:avLst/>
            <a:gdLst>
              <a:gd name="T0" fmla="*/ 0 w 1128"/>
              <a:gd name="T1" fmla="*/ 2147483646 h 651"/>
              <a:gd name="T2" fmla="*/ 2147483646 w 1128"/>
              <a:gd name="T3" fmla="*/ 0 h 651"/>
              <a:gd name="T4" fmla="*/ 2147483646 w 1128"/>
              <a:gd name="T5" fmla="*/ 2147483646 h 651"/>
              <a:gd name="T6" fmla="*/ 2147483646 w 1128"/>
              <a:gd name="T7" fmla="*/ 2147483646 h 651"/>
              <a:gd name="T8" fmla="*/ 0 w 1128"/>
              <a:gd name="T9" fmla="*/ 2147483646 h 6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28" h="651">
                <a:moveTo>
                  <a:pt x="0" y="411"/>
                </a:moveTo>
                <a:lnTo>
                  <a:pt x="712" y="0"/>
                </a:lnTo>
                <a:lnTo>
                  <a:pt x="1128" y="240"/>
                </a:lnTo>
                <a:lnTo>
                  <a:pt x="417" y="651"/>
                </a:lnTo>
                <a:lnTo>
                  <a:pt x="0" y="411"/>
                </a:lnTo>
                <a:close/>
              </a:path>
            </a:pathLst>
          </a:custGeom>
          <a:solidFill>
            <a:srgbClr val="FFCCFF"/>
          </a:solidFill>
          <a:ln w="2857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760" name="Freeform 56">
            <a:extLst>
              <a:ext uri="{FF2B5EF4-FFF2-40B4-BE49-F238E27FC236}">
                <a16:creationId xmlns:a16="http://schemas.microsoft.com/office/drawing/2014/main" id="{695621DD-3AD2-45C0-9153-8C549BFA18A7}"/>
              </a:ext>
            </a:extLst>
          </p:cNvPr>
          <p:cNvSpPr>
            <a:spLocks/>
          </p:cNvSpPr>
          <p:nvPr/>
        </p:nvSpPr>
        <p:spPr bwMode="auto">
          <a:xfrm>
            <a:off x="4684713" y="1603375"/>
            <a:ext cx="1473200" cy="847725"/>
          </a:xfrm>
          <a:custGeom>
            <a:avLst/>
            <a:gdLst>
              <a:gd name="T0" fmla="*/ 2147483646 w 1543"/>
              <a:gd name="T1" fmla="*/ 2147483646 h 888"/>
              <a:gd name="T2" fmla="*/ 2147483646 w 1543"/>
              <a:gd name="T3" fmla="*/ 0 h 888"/>
              <a:gd name="T4" fmla="*/ 0 w 1543"/>
              <a:gd name="T5" fmla="*/ 2147483646 h 888"/>
              <a:gd name="T6" fmla="*/ 2147483646 w 1543"/>
              <a:gd name="T7" fmla="*/ 2147483646 h 888"/>
              <a:gd name="T8" fmla="*/ 2147483646 w 1543"/>
              <a:gd name="T9" fmla="*/ 2147483646 h 8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43" h="888">
                <a:moveTo>
                  <a:pt x="1543" y="472"/>
                </a:moveTo>
                <a:lnTo>
                  <a:pt x="706" y="0"/>
                </a:lnTo>
                <a:lnTo>
                  <a:pt x="0" y="408"/>
                </a:lnTo>
                <a:lnTo>
                  <a:pt x="831" y="888"/>
                </a:lnTo>
                <a:lnTo>
                  <a:pt x="1543" y="472"/>
                </a:lnTo>
                <a:close/>
              </a:path>
            </a:pathLst>
          </a:custGeom>
          <a:solidFill>
            <a:srgbClr val="FFCCFF"/>
          </a:solidFill>
          <a:ln w="2857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762" name="Line 58">
            <a:extLst>
              <a:ext uri="{FF2B5EF4-FFF2-40B4-BE49-F238E27FC236}">
                <a16:creationId xmlns:a16="http://schemas.microsoft.com/office/drawing/2014/main" id="{A7352FA5-7BA3-4DCA-8DCA-E9F90A79BF5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80000" y="1824038"/>
            <a:ext cx="681038" cy="396875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763" name="Line 59">
            <a:extLst>
              <a:ext uri="{FF2B5EF4-FFF2-40B4-BE49-F238E27FC236}">
                <a16:creationId xmlns:a16="http://schemas.microsoft.com/office/drawing/2014/main" id="{C6508A82-9A49-458A-B87B-805066484CDA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3125" y="1473200"/>
            <a:ext cx="0" cy="511175"/>
          </a:xfrm>
          <a:prstGeom prst="line">
            <a:avLst/>
          </a:prstGeom>
          <a:noFill/>
          <a:ln w="317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764" name="Line 60">
            <a:extLst>
              <a:ext uri="{FF2B5EF4-FFF2-40B4-BE49-F238E27FC236}">
                <a16:creationId xmlns:a16="http://schemas.microsoft.com/office/drawing/2014/main" id="{D359DB0C-D1A5-479C-B1C5-B31539F9188A}"/>
              </a:ext>
            </a:extLst>
          </p:cNvPr>
          <p:cNvSpPr>
            <a:spLocks noChangeShapeType="1"/>
          </p:cNvSpPr>
          <p:nvPr/>
        </p:nvSpPr>
        <p:spPr bwMode="auto">
          <a:xfrm>
            <a:off x="5080000" y="1709738"/>
            <a:ext cx="0" cy="511175"/>
          </a:xfrm>
          <a:prstGeom prst="line">
            <a:avLst/>
          </a:prstGeom>
          <a:noFill/>
          <a:ln w="317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765" name="Line 61">
            <a:extLst>
              <a:ext uri="{FF2B5EF4-FFF2-40B4-BE49-F238E27FC236}">
                <a16:creationId xmlns:a16="http://schemas.microsoft.com/office/drawing/2014/main" id="{E2B1B15C-601E-459C-80DD-53B3E1A3966B}"/>
              </a:ext>
            </a:extLst>
          </p:cNvPr>
          <p:cNvSpPr>
            <a:spLocks noChangeShapeType="1"/>
          </p:cNvSpPr>
          <p:nvPr/>
        </p:nvSpPr>
        <p:spPr bwMode="auto">
          <a:xfrm>
            <a:off x="5761038" y="1312863"/>
            <a:ext cx="0" cy="511175"/>
          </a:xfrm>
          <a:prstGeom prst="line">
            <a:avLst/>
          </a:prstGeom>
          <a:noFill/>
          <a:ln w="317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772" name="Freeform 68">
            <a:extLst>
              <a:ext uri="{FF2B5EF4-FFF2-40B4-BE49-F238E27FC236}">
                <a16:creationId xmlns:a16="http://schemas.microsoft.com/office/drawing/2014/main" id="{785BC97B-F272-4B0D-BCE2-81787C88DC22}"/>
              </a:ext>
            </a:extLst>
          </p:cNvPr>
          <p:cNvSpPr>
            <a:spLocks/>
          </p:cNvSpPr>
          <p:nvPr/>
        </p:nvSpPr>
        <p:spPr bwMode="auto">
          <a:xfrm>
            <a:off x="4686300" y="2168525"/>
            <a:ext cx="2135188" cy="1235075"/>
          </a:xfrm>
          <a:custGeom>
            <a:avLst/>
            <a:gdLst>
              <a:gd name="T0" fmla="*/ 2147483646 w 2237"/>
              <a:gd name="T1" fmla="*/ 0 h 1296"/>
              <a:gd name="T2" fmla="*/ 0 w 2237"/>
              <a:gd name="T3" fmla="*/ 2147483646 h 1296"/>
              <a:gd name="T4" fmla="*/ 2147483646 w 2237"/>
              <a:gd name="T5" fmla="*/ 2147483646 h 1296"/>
              <a:gd name="T6" fmla="*/ 2147483646 w 2237"/>
              <a:gd name="T7" fmla="*/ 2147483646 h 1296"/>
              <a:gd name="T8" fmla="*/ 2147483646 w 2237"/>
              <a:gd name="T9" fmla="*/ 0 h 12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237" h="1296">
                <a:moveTo>
                  <a:pt x="1413" y="0"/>
                </a:moveTo>
                <a:lnTo>
                  <a:pt x="0" y="816"/>
                </a:lnTo>
                <a:lnTo>
                  <a:pt x="837" y="1296"/>
                </a:lnTo>
                <a:lnTo>
                  <a:pt x="2237" y="472"/>
                </a:lnTo>
                <a:lnTo>
                  <a:pt x="1413" y="0"/>
                </a:lnTo>
                <a:close/>
              </a:path>
            </a:pathLst>
          </a:custGeom>
          <a:solidFill>
            <a:srgbClr val="FFCCFF"/>
          </a:solidFill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776" name="Line 72">
            <a:extLst>
              <a:ext uri="{FF2B5EF4-FFF2-40B4-BE49-F238E27FC236}">
                <a16:creationId xmlns:a16="http://schemas.microsoft.com/office/drawing/2014/main" id="{D701DCD8-0827-44C5-AECF-132692EF24EC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9975" y="2060575"/>
            <a:ext cx="0" cy="954088"/>
          </a:xfrm>
          <a:prstGeom prst="line">
            <a:avLst/>
          </a:prstGeom>
          <a:noFill/>
          <a:ln w="317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777" name="Line 73">
            <a:extLst>
              <a:ext uri="{FF2B5EF4-FFF2-40B4-BE49-F238E27FC236}">
                <a16:creationId xmlns:a16="http://schemas.microsoft.com/office/drawing/2014/main" id="{44E5BFA7-BE5F-47F2-8F8F-4F2F4968D925}"/>
              </a:ext>
            </a:extLst>
          </p:cNvPr>
          <p:cNvSpPr>
            <a:spLocks noChangeShapeType="1"/>
          </p:cNvSpPr>
          <p:nvPr/>
        </p:nvSpPr>
        <p:spPr bwMode="auto">
          <a:xfrm>
            <a:off x="5362575" y="2547938"/>
            <a:ext cx="795338" cy="458787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778" name="Line 74">
            <a:extLst>
              <a:ext uri="{FF2B5EF4-FFF2-40B4-BE49-F238E27FC236}">
                <a16:creationId xmlns:a16="http://schemas.microsoft.com/office/drawing/2014/main" id="{D559B21F-F4A2-4A7C-890B-2EC251435DC9}"/>
              </a:ext>
            </a:extLst>
          </p:cNvPr>
          <p:cNvSpPr>
            <a:spLocks noChangeShapeType="1"/>
          </p:cNvSpPr>
          <p:nvPr/>
        </p:nvSpPr>
        <p:spPr bwMode="auto">
          <a:xfrm>
            <a:off x="5370513" y="2381250"/>
            <a:ext cx="0" cy="158750"/>
          </a:xfrm>
          <a:prstGeom prst="line">
            <a:avLst/>
          </a:prstGeom>
          <a:noFill/>
          <a:ln w="317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785" name="Freeform 81">
            <a:extLst>
              <a:ext uri="{FF2B5EF4-FFF2-40B4-BE49-F238E27FC236}">
                <a16:creationId xmlns:a16="http://schemas.microsoft.com/office/drawing/2014/main" id="{F801EBD6-25F5-4773-BD53-BBB5A7E82FEB}"/>
              </a:ext>
            </a:extLst>
          </p:cNvPr>
          <p:cNvSpPr>
            <a:spLocks/>
          </p:cNvSpPr>
          <p:nvPr/>
        </p:nvSpPr>
        <p:spPr bwMode="auto">
          <a:xfrm>
            <a:off x="4676775" y="3155950"/>
            <a:ext cx="2959100" cy="1704975"/>
          </a:xfrm>
          <a:custGeom>
            <a:avLst/>
            <a:gdLst>
              <a:gd name="T0" fmla="*/ 0 w 1864"/>
              <a:gd name="T1" fmla="*/ 2147483646 h 1074"/>
              <a:gd name="T2" fmla="*/ 2147483646 w 1864"/>
              <a:gd name="T3" fmla="*/ 2147483646 h 1074"/>
              <a:gd name="T4" fmla="*/ 2147483646 w 1864"/>
              <a:gd name="T5" fmla="*/ 2147483646 h 1074"/>
              <a:gd name="T6" fmla="*/ 2147483646 w 1864"/>
              <a:gd name="T7" fmla="*/ 0 h 1074"/>
              <a:gd name="T8" fmla="*/ 0 w 1864"/>
              <a:gd name="T9" fmla="*/ 2147483646 h 107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64" h="1074">
                <a:moveTo>
                  <a:pt x="0" y="492"/>
                </a:moveTo>
                <a:lnTo>
                  <a:pt x="1008" y="1074"/>
                </a:lnTo>
                <a:lnTo>
                  <a:pt x="1864" y="580"/>
                </a:lnTo>
                <a:lnTo>
                  <a:pt x="860" y="0"/>
                </a:lnTo>
                <a:lnTo>
                  <a:pt x="0" y="492"/>
                </a:lnTo>
                <a:close/>
              </a:path>
            </a:pathLst>
          </a:custGeom>
          <a:solidFill>
            <a:srgbClr val="FFCCFF"/>
          </a:solidFill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786" name="Line 82">
            <a:extLst>
              <a:ext uri="{FF2B5EF4-FFF2-40B4-BE49-F238E27FC236}">
                <a16:creationId xmlns:a16="http://schemas.microsoft.com/office/drawing/2014/main" id="{771DCA0D-C89A-4561-9EF9-07A29ABCA191}"/>
              </a:ext>
            </a:extLst>
          </p:cNvPr>
          <p:cNvSpPr>
            <a:spLocks noChangeShapeType="1"/>
          </p:cNvSpPr>
          <p:nvPr/>
        </p:nvSpPr>
        <p:spPr bwMode="auto">
          <a:xfrm>
            <a:off x="4676775" y="2940050"/>
            <a:ext cx="0" cy="99060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787" name="Line 83">
            <a:extLst>
              <a:ext uri="{FF2B5EF4-FFF2-40B4-BE49-F238E27FC236}">
                <a16:creationId xmlns:a16="http://schemas.microsoft.com/office/drawing/2014/main" id="{D0B0F5B3-D17D-4975-8051-E4CD7DA508A5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3225" y="3409950"/>
            <a:ext cx="0" cy="99060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788" name="Line 84">
            <a:extLst>
              <a:ext uri="{FF2B5EF4-FFF2-40B4-BE49-F238E27FC236}">
                <a16:creationId xmlns:a16="http://schemas.microsoft.com/office/drawing/2014/main" id="{64E9EF88-7C80-4557-AF8F-1F40316EE4FE}"/>
              </a:ext>
            </a:extLst>
          </p:cNvPr>
          <p:cNvSpPr>
            <a:spLocks noChangeShapeType="1"/>
          </p:cNvSpPr>
          <p:nvPr/>
        </p:nvSpPr>
        <p:spPr bwMode="auto">
          <a:xfrm>
            <a:off x="6823075" y="2616200"/>
            <a:ext cx="0" cy="99060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791" name="Line 87">
            <a:extLst>
              <a:ext uri="{FF2B5EF4-FFF2-40B4-BE49-F238E27FC236}">
                <a16:creationId xmlns:a16="http://schemas.microsoft.com/office/drawing/2014/main" id="{2710552C-BCC7-4AF2-8614-DA0004FF63B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83225" y="3597275"/>
            <a:ext cx="1333500" cy="80010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792" name="Freeform 88">
            <a:extLst>
              <a:ext uri="{FF2B5EF4-FFF2-40B4-BE49-F238E27FC236}">
                <a16:creationId xmlns:a16="http://schemas.microsoft.com/office/drawing/2014/main" id="{12412284-43D6-4BAA-91FB-CCE6B5762B43}"/>
              </a:ext>
            </a:extLst>
          </p:cNvPr>
          <p:cNvSpPr>
            <a:spLocks/>
          </p:cNvSpPr>
          <p:nvPr/>
        </p:nvSpPr>
        <p:spPr bwMode="auto">
          <a:xfrm>
            <a:off x="4683125" y="4348163"/>
            <a:ext cx="4305300" cy="2470150"/>
          </a:xfrm>
          <a:custGeom>
            <a:avLst/>
            <a:gdLst>
              <a:gd name="T0" fmla="*/ 0 w 2712"/>
              <a:gd name="T1" fmla="*/ 2147483646 h 1556"/>
              <a:gd name="T2" fmla="*/ 2147483646 w 2712"/>
              <a:gd name="T3" fmla="*/ 2147483646 h 1556"/>
              <a:gd name="T4" fmla="*/ 2147483646 w 2712"/>
              <a:gd name="T5" fmla="*/ 2147483646 h 1556"/>
              <a:gd name="T6" fmla="*/ 2147483646 w 2712"/>
              <a:gd name="T7" fmla="*/ 0 h 1556"/>
              <a:gd name="T8" fmla="*/ 0 w 2712"/>
              <a:gd name="T9" fmla="*/ 2147483646 h 15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12" h="1556">
                <a:moveTo>
                  <a:pt x="0" y="974"/>
                </a:moveTo>
                <a:lnTo>
                  <a:pt x="1008" y="1556"/>
                </a:lnTo>
                <a:lnTo>
                  <a:pt x="2712" y="572"/>
                </a:lnTo>
                <a:lnTo>
                  <a:pt x="1722" y="0"/>
                </a:lnTo>
                <a:lnTo>
                  <a:pt x="0" y="974"/>
                </a:lnTo>
                <a:close/>
              </a:path>
            </a:pathLst>
          </a:custGeom>
          <a:solidFill>
            <a:srgbClr val="FFCCFF"/>
          </a:solidFill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793" name="Line 89">
            <a:extLst>
              <a:ext uri="{FF2B5EF4-FFF2-40B4-BE49-F238E27FC236}">
                <a16:creationId xmlns:a16="http://schemas.microsoft.com/office/drawing/2014/main" id="{DE12C71E-DC25-439F-9C23-EBF8ABF00F6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56225" y="1538288"/>
            <a:ext cx="0" cy="73025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794" name="Line 90">
            <a:extLst>
              <a:ext uri="{FF2B5EF4-FFF2-40B4-BE49-F238E27FC236}">
                <a16:creationId xmlns:a16="http://schemas.microsoft.com/office/drawing/2014/main" id="{966A655F-47EE-4400-8242-E73858E4B899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3225" y="2441575"/>
            <a:ext cx="0" cy="954088"/>
          </a:xfrm>
          <a:prstGeom prst="line">
            <a:avLst/>
          </a:prstGeom>
          <a:noFill/>
          <a:ln w="317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795" name="Line 91">
            <a:extLst>
              <a:ext uri="{FF2B5EF4-FFF2-40B4-BE49-F238E27FC236}">
                <a16:creationId xmlns:a16="http://schemas.microsoft.com/office/drawing/2014/main" id="{A8C2D028-789E-4C4E-B649-C95F3B4A5F15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3125" y="1984375"/>
            <a:ext cx="0" cy="954088"/>
          </a:xfrm>
          <a:prstGeom prst="line">
            <a:avLst/>
          </a:prstGeom>
          <a:noFill/>
          <a:ln w="317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796" name="Line 92">
            <a:extLst>
              <a:ext uri="{FF2B5EF4-FFF2-40B4-BE49-F238E27FC236}">
                <a16:creationId xmlns:a16="http://schemas.microsoft.com/office/drawing/2014/main" id="{29ED4F30-2F21-4A1B-AC75-B86C77718AB6}"/>
              </a:ext>
            </a:extLst>
          </p:cNvPr>
          <p:cNvSpPr>
            <a:spLocks noChangeShapeType="1"/>
          </p:cNvSpPr>
          <p:nvPr/>
        </p:nvSpPr>
        <p:spPr bwMode="auto">
          <a:xfrm>
            <a:off x="4676775" y="3940175"/>
            <a:ext cx="0" cy="1952625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797" name="Line 93">
            <a:extLst>
              <a:ext uri="{FF2B5EF4-FFF2-40B4-BE49-F238E27FC236}">
                <a16:creationId xmlns:a16="http://schemas.microsoft.com/office/drawing/2014/main" id="{8EBCA948-43AD-4285-AED1-090AF16C9EEB}"/>
              </a:ext>
            </a:extLst>
          </p:cNvPr>
          <p:cNvSpPr>
            <a:spLocks noChangeShapeType="1"/>
          </p:cNvSpPr>
          <p:nvPr/>
        </p:nvSpPr>
        <p:spPr bwMode="auto">
          <a:xfrm>
            <a:off x="6276975" y="4857750"/>
            <a:ext cx="0" cy="1952625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798" name="Line 94">
            <a:extLst>
              <a:ext uri="{FF2B5EF4-FFF2-40B4-BE49-F238E27FC236}">
                <a16:creationId xmlns:a16="http://schemas.microsoft.com/office/drawing/2014/main" id="{45AAFD05-25D1-4FDC-964B-65909F60FB4D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9525" y="4076700"/>
            <a:ext cx="0" cy="1952625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799" name="Line 95">
            <a:extLst>
              <a:ext uri="{FF2B5EF4-FFF2-40B4-BE49-F238E27FC236}">
                <a16:creationId xmlns:a16="http://schemas.microsoft.com/office/drawing/2014/main" id="{F2D51A60-40E4-4093-91A8-F8847D43FC1A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8850" y="4724400"/>
            <a:ext cx="0" cy="40005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800" name="Line 96">
            <a:extLst>
              <a:ext uri="{FF2B5EF4-FFF2-40B4-BE49-F238E27FC236}">
                <a16:creationId xmlns:a16="http://schemas.microsoft.com/office/drawing/2014/main" id="{66F25567-D9C9-44B5-8A5B-A716EDD0D80E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8850" y="5114925"/>
            <a:ext cx="1582738" cy="91440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801" name="Line 97">
            <a:extLst>
              <a:ext uri="{FF2B5EF4-FFF2-40B4-BE49-F238E27FC236}">
                <a16:creationId xmlns:a16="http://schemas.microsoft.com/office/drawing/2014/main" id="{80CCBF2B-A47F-455C-BECA-3439276FBD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38850" y="3076575"/>
            <a:ext cx="0" cy="7620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2802" name="Rectangle 98">
            <a:extLst>
              <a:ext uri="{FF2B5EF4-FFF2-40B4-BE49-F238E27FC236}">
                <a16:creationId xmlns:a16="http://schemas.microsoft.com/office/drawing/2014/main" id="{DEEF4CC2-321B-46B7-AE0B-4D5431687A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0038" y="1206500"/>
            <a:ext cx="495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A4</a:t>
            </a:r>
          </a:p>
        </p:txBody>
      </p:sp>
      <p:sp>
        <p:nvSpPr>
          <p:cNvPr id="72803" name="Rectangle 99">
            <a:extLst>
              <a:ext uri="{FF2B5EF4-FFF2-40B4-BE49-F238E27FC236}">
                <a16:creationId xmlns:a16="http://schemas.microsoft.com/office/drawing/2014/main" id="{96FDD3E6-5604-4C37-AA50-BDB8BEF5F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9563" y="1978025"/>
            <a:ext cx="495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A3</a:t>
            </a:r>
          </a:p>
        </p:txBody>
      </p:sp>
      <p:sp>
        <p:nvSpPr>
          <p:cNvPr id="72804" name="Rectangle 100">
            <a:extLst>
              <a:ext uri="{FF2B5EF4-FFF2-40B4-BE49-F238E27FC236}">
                <a16:creationId xmlns:a16="http://schemas.microsoft.com/office/drawing/2014/main" id="{EBB8B3C4-7CD7-4A54-B891-B4341422A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7663" y="2806700"/>
            <a:ext cx="495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A2</a:t>
            </a:r>
          </a:p>
        </p:txBody>
      </p:sp>
      <p:sp>
        <p:nvSpPr>
          <p:cNvPr id="72805" name="Rectangle 101">
            <a:extLst>
              <a:ext uri="{FF2B5EF4-FFF2-40B4-BE49-F238E27FC236}">
                <a16:creationId xmlns:a16="http://schemas.microsoft.com/office/drawing/2014/main" id="{060DC317-F1CB-4007-A1CA-A1E8B9DC3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7663" y="3797300"/>
            <a:ext cx="495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A1</a:t>
            </a:r>
          </a:p>
        </p:txBody>
      </p:sp>
      <p:sp>
        <p:nvSpPr>
          <p:cNvPr id="72806" name="Rectangle 102">
            <a:extLst>
              <a:ext uri="{FF2B5EF4-FFF2-40B4-BE49-F238E27FC236}">
                <a16:creationId xmlns:a16="http://schemas.microsoft.com/office/drawing/2014/main" id="{1FB143EC-AFD9-4832-82CB-B59C21414B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6238" y="5721350"/>
            <a:ext cx="495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A0</a:t>
            </a:r>
          </a:p>
        </p:txBody>
      </p:sp>
      <p:sp>
        <p:nvSpPr>
          <p:cNvPr id="72807" name="Rectangle 103">
            <a:extLst>
              <a:ext uri="{FF2B5EF4-FFF2-40B4-BE49-F238E27FC236}">
                <a16:creationId xmlns:a16="http://schemas.microsoft.com/office/drawing/2014/main" id="{F1AAE4DE-5EFA-4F12-B242-E717387491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2517775"/>
            <a:ext cx="227012" cy="22701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72808" name="Rectangle 104">
            <a:extLst>
              <a:ext uri="{FF2B5EF4-FFF2-40B4-BE49-F238E27FC236}">
                <a16:creationId xmlns:a16="http://schemas.microsoft.com/office/drawing/2014/main" id="{E9E6088E-4A50-4F37-BF25-3790B1DB0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25" y="5681663"/>
            <a:ext cx="2927350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1800" i="1">
                <a:latin typeface="Arial" panose="020B0604020202020204" pitchFamily="34" charset="0"/>
              </a:rPr>
              <a:t>(Dimensions in millimeters)</a:t>
            </a:r>
          </a:p>
        </p:txBody>
      </p:sp>
    </p:spTree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2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2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2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2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72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72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72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72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72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72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72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000"/>
                                        <p:tgtEl>
                                          <p:spTgt spid="72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000"/>
                                        <p:tgtEl>
                                          <p:spTgt spid="72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1000"/>
                                        <p:tgtEl>
                                          <p:spTgt spid="72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1000"/>
                                        <p:tgtEl>
                                          <p:spTgt spid="7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7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72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72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1000"/>
                                        <p:tgtEl>
                                          <p:spTgt spid="72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1000"/>
                                        <p:tgtEl>
                                          <p:spTgt spid="72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1000"/>
                                        <p:tgtEl>
                                          <p:spTgt spid="72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0"/>
                                        <p:tgtEl>
                                          <p:spTgt spid="72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72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72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72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1000"/>
                                        <p:tgtEl>
                                          <p:spTgt spid="72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1000"/>
                                        <p:tgtEl>
                                          <p:spTgt spid="72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1000"/>
                                        <p:tgtEl>
                                          <p:spTgt spid="72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1000"/>
                                        <p:tgtEl>
                                          <p:spTgt spid="72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000"/>
                                        <p:tgtEl>
                                          <p:spTgt spid="72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000"/>
                                        <p:tgtEl>
                                          <p:spTgt spid="72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000"/>
                                        <p:tgtEl>
                                          <p:spTgt spid="72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72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72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72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15" grpId="0"/>
      <p:bldP spid="72717" grpId="0" animBg="1"/>
      <p:bldP spid="72753" grpId="0"/>
      <p:bldP spid="72802" grpId="0"/>
      <p:bldP spid="72803" grpId="0"/>
      <p:bldP spid="72804" grpId="0"/>
      <p:bldP spid="72805" grpId="0"/>
      <p:bldP spid="72806" grpId="0"/>
      <p:bldP spid="72807" grpId="0" animBg="1"/>
      <p:bldP spid="7280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3" name="Rectangle 5">
            <a:extLst>
              <a:ext uri="{FF2B5EF4-FFF2-40B4-BE49-F238E27FC236}">
                <a16:creationId xmlns:a16="http://schemas.microsoft.com/office/drawing/2014/main" id="{32CCDD3F-EC87-40FA-8B9B-B7A0A3617F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275" y="3221038"/>
            <a:ext cx="995363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grpSp>
        <p:nvGrpSpPr>
          <p:cNvPr id="140331" name="Group 43">
            <a:extLst>
              <a:ext uri="{FF2B5EF4-FFF2-40B4-BE49-F238E27FC236}">
                <a16:creationId xmlns:a16="http://schemas.microsoft.com/office/drawing/2014/main" id="{966D4F62-FDED-47AC-88C3-26254BB71413}"/>
              </a:ext>
            </a:extLst>
          </p:cNvPr>
          <p:cNvGrpSpPr>
            <a:grpSpLocks/>
          </p:cNvGrpSpPr>
          <p:nvPr/>
        </p:nvGrpSpPr>
        <p:grpSpPr bwMode="auto">
          <a:xfrm>
            <a:off x="1406525" y="1779588"/>
            <a:ext cx="2882900" cy="1917700"/>
            <a:chOff x="886" y="1121"/>
            <a:chExt cx="1816" cy="1208"/>
          </a:xfrm>
        </p:grpSpPr>
        <p:sp>
          <p:nvSpPr>
            <p:cNvPr id="35888" name="Rectangle 4">
              <a:extLst>
                <a:ext uri="{FF2B5EF4-FFF2-40B4-BE49-F238E27FC236}">
                  <a16:creationId xmlns:a16="http://schemas.microsoft.com/office/drawing/2014/main" id="{2ADDE196-5A52-4CAF-BA12-C087D8F97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0" y="1176"/>
              <a:ext cx="1654" cy="11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35889" name="Rectangle 6">
              <a:extLst>
                <a:ext uri="{FF2B5EF4-FFF2-40B4-BE49-F238E27FC236}">
                  <a16:creationId xmlns:a16="http://schemas.microsoft.com/office/drawing/2014/main" id="{215AD532-2A62-4DF8-A106-2BD446686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6" y="1121"/>
              <a:ext cx="1816" cy="120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sp>
        <p:nvSpPr>
          <p:cNvPr id="140296" name="Rectangle 8">
            <a:extLst>
              <a:ext uri="{FF2B5EF4-FFF2-40B4-BE49-F238E27FC236}">
                <a16:creationId xmlns:a16="http://schemas.microsoft.com/office/drawing/2014/main" id="{4E7DE583-78B0-42D6-A049-8034CB1F0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5288" y="3260725"/>
            <a:ext cx="458787" cy="279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grpSp>
        <p:nvGrpSpPr>
          <p:cNvPr id="140332" name="Group 44">
            <a:extLst>
              <a:ext uri="{FF2B5EF4-FFF2-40B4-BE49-F238E27FC236}">
                <a16:creationId xmlns:a16="http://schemas.microsoft.com/office/drawing/2014/main" id="{2B525474-F63B-452D-BA7B-D9BD89710653}"/>
              </a:ext>
            </a:extLst>
          </p:cNvPr>
          <p:cNvGrpSpPr>
            <a:grpSpLocks/>
          </p:cNvGrpSpPr>
          <p:nvPr/>
        </p:nvGrpSpPr>
        <p:grpSpPr bwMode="auto">
          <a:xfrm>
            <a:off x="5967413" y="1689100"/>
            <a:ext cx="1308100" cy="1928813"/>
            <a:chOff x="3759" y="1064"/>
            <a:chExt cx="824" cy="1215"/>
          </a:xfrm>
        </p:grpSpPr>
        <p:sp>
          <p:nvSpPr>
            <p:cNvPr id="35886" name="Rectangle 7">
              <a:extLst>
                <a:ext uri="{FF2B5EF4-FFF2-40B4-BE49-F238E27FC236}">
                  <a16:creationId xmlns:a16="http://schemas.microsoft.com/office/drawing/2014/main" id="{E322A4EA-15FC-4D88-A59E-7B427CBB51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" y="1117"/>
              <a:ext cx="683" cy="111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35887" name="Rectangle 9">
              <a:extLst>
                <a:ext uri="{FF2B5EF4-FFF2-40B4-BE49-F238E27FC236}">
                  <a16:creationId xmlns:a16="http://schemas.microsoft.com/office/drawing/2014/main" id="{6DB03DEE-D318-4FB6-8B40-9F7B88F64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" y="1064"/>
              <a:ext cx="824" cy="1215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sp>
        <p:nvSpPr>
          <p:cNvPr id="140298" name="Text Box 10">
            <a:extLst>
              <a:ext uri="{FF2B5EF4-FFF2-40B4-BE49-F238E27FC236}">
                <a16:creationId xmlns:a16="http://schemas.microsoft.com/office/drawing/2014/main" id="{00D93486-58A4-4D46-995D-8D56957269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2325" y="2447925"/>
            <a:ext cx="1695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i="1">
                <a:latin typeface="Arial" panose="020B0604020202020204" pitchFamily="34" charset="0"/>
                <a:cs typeface="Arial" panose="020B0604020202020204" pitchFamily="34" charset="0"/>
              </a:rPr>
              <a:t>Drawing space</a:t>
            </a:r>
          </a:p>
        </p:txBody>
      </p:sp>
      <p:sp>
        <p:nvSpPr>
          <p:cNvPr id="140299" name="Text Box 11">
            <a:extLst>
              <a:ext uri="{FF2B5EF4-FFF2-40B4-BE49-F238E27FC236}">
                <a16:creationId xmlns:a16="http://schemas.microsoft.com/office/drawing/2014/main" id="{BF553D55-B4E6-4A54-8431-9D2331D55B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7913" y="2381250"/>
            <a:ext cx="1022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i="1">
                <a:latin typeface="Arial" panose="020B0604020202020204" pitchFamily="34" charset="0"/>
                <a:cs typeface="Arial" panose="020B0604020202020204" pitchFamily="34" charset="0"/>
              </a:rPr>
              <a:t>Drawing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i="1">
                <a:latin typeface="Arial" panose="020B0604020202020204" pitchFamily="34" charset="0"/>
                <a:cs typeface="Arial" panose="020B0604020202020204" pitchFamily="34" charset="0"/>
              </a:rPr>
              <a:t>space</a:t>
            </a:r>
          </a:p>
        </p:txBody>
      </p:sp>
      <p:sp>
        <p:nvSpPr>
          <p:cNvPr id="140304" name="Text Box 16">
            <a:extLst>
              <a:ext uri="{FF2B5EF4-FFF2-40B4-BE49-F238E27FC236}">
                <a16:creationId xmlns:a16="http://schemas.microsoft.com/office/drawing/2014/main" id="{91CE45FD-BCE8-46A6-9966-0B301AB3F0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0550" y="2890838"/>
            <a:ext cx="13287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i="1">
                <a:latin typeface="Arial" panose="020B0604020202020204" pitchFamily="34" charset="0"/>
                <a:cs typeface="Arial" panose="020B0604020202020204" pitchFamily="34" charset="0"/>
              </a:rPr>
              <a:t>Title block</a:t>
            </a:r>
          </a:p>
        </p:txBody>
      </p:sp>
      <p:sp>
        <p:nvSpPr>
          <p:cNvPr id="140305" name="Freeform 17">
            <a:extLst>
              <a:ext uri="{FF2B5EF4-FFF2-40B4-BE49-F238E27FC236}">
                <a16:creationId xmlns:a16="http://schemas.microsoft.com/office/drawing/2014/main" id="{87FA65E8-2BA9-4739-B2E2-5D344D95E034}"/>
              </a:ext>
            </a:extLst>
          </p:cNvPr>
          <p:cNvSpPr>
            <a:spLocks/>
          </p:cNvSpPr>
          <p:nvPr/>
        </p:nvSpPr>
        <p:spPr bwMode="auto">
          <a:xfrm>
            <a:off x="3849688" y="3244850"/>
            <a:ext cx="708025" cy="141288"/>
          </a:xfrm>
          <a:custGeom>
            <a:avLst/>
            <a:gdLst>
              <a:gd name="T0" fmla="*/ 2147483646 w 446"/>
              <a:gd name="T1" fmla="*/ 0 h 89"/>
              <a:gd name="T2" fmla="*/ 0 w 446"/>
              <a:gd name="T3" fmla="*/ 2147483646 h 89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446" h="89">
                <a:moveTo>
                  <a:pt x="446" y="0"/>
                </a:moveTo>
                <a:lnTo>
                  <a:pt x="0" y="89"/>
                </a:lnTo>
              </a:path>
            </a:pathLst>
          </a:custGeom>
          <a:noFill/>
          <a:ln w="9525">
            <a:solidFill>
              <a:srgbClr val="FF3300"/>
            </a:solidFill>
            <a:round/>
            <a:headEnd type="none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40333" name="Group 45">
            <a:extLst>
              <a:ext uri="{FF2B5EF4-FFF2-40B4-BE49-F238E27FC236}">
                <a16:creationId xmlns:a16="http://schemas.microsoft.com/office/drawing/2014/main" id="{F941B005-050A-4132-B2C3-EDD1B58D4DB5}"/>
              </a:ext>
            </a:extLst>
          </p:cNvPr>
          <p:cNvGrpSpPr>
            <a:grpSpLocks/>
          </p:cNvGrpSpPr>
          <p:nvPr/>
        </p:nvGrpSpPr>
        <p:grpSpPr bwMode="auto">
          <a:xfrm>
            <a:off x="5573713" y="1809750"/>
            <a:ext cx="854075" cy="396875"/>
            <a:chOff x="3511" y="1140"/>
            <a:chExt cx="538" cy="250"/>
          </a:xfrm>
        </p:grpSpPr>
        <p:sp>
          <p:nvSpPr>
            <p:cNvPr id="35883" name="Line 14">
              <a:extLst>
                <a:ext uri="{FF2B5EF4-FFF2-40B4-BE49-F238E27FC236}">
                  <a16:creationId xmlns:a16="http://schemas.microsoft.com/office/drawing/2014/main" id="{8813A8BF-F117-470E-BFCB-19C29EB952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5" y="1373"/>
              <a:ext cx="208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84" name="Line 15">
              <a:extLst>
                <a:ext uri="{FF2B5EF4-FFF2-40B4-BE49-F238E27FC236}">
                  <a16:creationId xmlns:a16="http://schemas.microsoft.com/office/drawing/2014/main" id="{EB8E3E18-33BD-49B5-9C75-1A470C179D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57" y="1373"/>
              <a:ext cx="192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85" name="Text Box 18">
              <a:extLst>
                <a:ext uri="{FF2B5EF4-FFF2-40B4-BE49-F238E27FC236}">
                  <a16:creationId xmlns:a16="http://schemas.microsoft.com/office/drawing/2014/main" id="{05CA6ACD-BD21-4C1B-AF12-FFF43CEEFE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1" y="1140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</p:grpSp>
      <p:grpSp>
        <p:nvGrpSpPr>
          <p:cNvPr id="140335" name="Group 47">
            <a:extLst>
              <a:ext uri="{FF2B5EF4-FFF2-40B4-BE49-F238E27FC236}">
                <a16:creationId xmlns:a16="http://schemas.microsoft.com/office/drawing/2014/main" id="{C90C5C9B-F3E0-469F-9DF9-05CCC46B1B01}"/>
              </a:ext>
            </a:extLst>
          </p:cNvPr>
          <p:cNvGrpSpPr>
            <a:grpSpLocks/>
          </p:cNvGrpSpPr>
          <p:nvPr/>
        </p:nvGrpSpPr>
        <p:grpSpPr bwMode="auto">
          <a:xfrm>
            <a:off x="1079500" y="2257425"/>
            <a:ext cx="812800" cy="396875"/>
            <a:chOff x="680" y="1422"/>
            <a:chExt cx="512" cy="250"/>
          </a:xfrm>
        </p:grpSpPr>
        <p:sp>
          <p:nvSpPr>
            <p:cNvPr id="35880" name="Line 12">
              <a:extLst>
                <a:ext uri="{FF2B5EF4-FFF2-40B4-BE49-F238E27FC236}">
                  <a16:creationId xmlns:a16="http://schemas.microsoft.com/office/drawing/2014/main" id="{9EC0706E-0CBC-4CC3-B17A-628241024C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0" y="1655"/>
              <a:ext cx="208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81" name="Line 13">
              <a:extLst>
                <a:ext uri="{FF2B5EF4-FFF2-40B4-BE49-F238E27FC236}">
                  <a16:creationId xmlns:a16="http://schemas.microsoft.com/office/drawing/2014/main" id="{E38709FB-DB45-43C2-9FEA-E6B81974D6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00" y="1655"/>
              <a:ext cx="192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82" name="Text Box 19">
              <a:extLst>
                <a:ext uri="{FF2B5EF4-FFF2-40B4-BE49-F238E27FC236}">
                  <a16:creationId xmlns:a16="http://schemas.microsoft.com/office/drawing/2014/main" id="{180E88EA-582E-450D-B360-670374DDEA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4" y="1422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</p:grpSp>
      <p:grpSp>
        <p:nvGrpSpPr>
          <p:cNvPr id="140334" name="Group 46">
            <a:extLst>
              <a:ext uri="{FF2B5EF4-FFF2-40B4-BE49-F238E27FC236}">
                <a16:creationId xmlns:a16="http://schemas.microsoft.com/office/drawing/2014/main" id="{5B831430-586E-4F09-B9A1-F99D0F55718C}"/>
              </a:ext>
            </a:extLst>
          </p:cNvPr>
          <p:cNvGrpSpPr>
            <a:grpSpLocks/>
          </p:cNvGrpSpPr>
          <p:nvPr/>
        </p:nvGrpSpPr>
        <p:grpSpPr bwMode="auto">
          <a:xfrm>
            <a:off x="1617663" y="3249613"/>
            <a:ext cx="396875" cy="841375"/>
            <a:chOff x="1019" y="2047"/>
            <a:chExt cx="250" cy="530"/>
          </a:xfrm>
        </p:grpSpPr>
        <p:sp>
          <p:nvSpPr>
            <p:cNvPr id="35877" name="Line 20">
              <a:extLst>
                <a:ext uri="{FF2B5EF4-FFF2-40B4-BE49-F238E27FC236}">
                  <a16:creationId xmlns:a16="http://schemas.microsoft.com/office/drawing/2014/main" id="{3143BB3A-6FEC-473B-AED0-72A6D1BCF6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4" y="2047"/>
              <a:ext cx="0" cy="232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8" name="Line 21">
              <a:extLst>
                <a:ext uri="{FF2B5EF4-FFF2-40B4-BE49-F238E27FC236}">
                  <a16:creationId xmlns:a16="http://schemas.microsoft.com/office/drawing/2014/main" id="{AB2C28EF-F1CB-44BC-8D58-69F9F178E5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4" y="2327"/>
              <a:ext cx="0" cy="232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9" name="Text Box 26">
              <a:extLst>
                <a:ext uri="{FF2B5EF4-FFF2-40B4-BE49-F238E27FC236}">
                  <a16:creationId xmlns:a16="http://schemas.microsoft.com/office/drawing/2014/main" id="{92327BDD-3F56-448F-8AFE-85896DE83B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1046" y="2354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140336" name="Group 48">
            <a:extLst>
              <a:ext uri="{FF2B5EF4-FFF2-40B4-BE49-F238E27FC236}">
                <a16:creationId xmlns:a16="http://schemas.microsoft.com/office/drawing/2014/main" id="{EE455006-A058-4AEC-AB35-E1704FCA3246}"/>
              </a:ext>
            </a:extLst>
          </p:cNvPr>
          <p:cNvGrpSpPr>
            <a:grpSpLocks/>
          </p:cNvGrpSpPr>
          <p:nvPr/>
        </p:nvGrpSpPr>
        <p:grpSpPr bwMode="auto">
          <a:xfrm>
            <a:off x="3336925" y="1398588"/>
            <a:ext cx="396875" cy="835025"/>
            <a:chOff x="2102" y="881"/>
            <a:chExt cx="250" cy="526"/>
          </a:xfrm>
        </p:grpSpPr>
        <p:sp>
          <p:nvSpPr>
            <p:cNvPr id="35874" name="Line 22">
              <a:extLst>
                <a:ext uri="{FF2B5EF4-FFF2-40B4-BE49-F238E27FC236}">
                  <a16:creationId xmlns:a16="http://schemas.microsoft.com/office/drawing/2014/main" id="{C4472FB2-2BA6-4B77-8D18-DFFEC92C9A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5" y="887"/>
              <a:ext cx="0" cy="232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5" name="Line 23">
              <a:extLst>
                <a:ext uri="{FF2B5EF4-FFF2-40B4-BE49-F238E27FC236}">
                  <a16:creationId xmlns:a16="http://schemas.microsoft.com/office/drawing/2014/main" id="{70E3AA3C-D181-4E97-99C5-1BA908B5A6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5" y="1175"/>
              <a:ext cx="0" cy="232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6" name="Text Box 27">
              <a:extLst>
                <a:ext uri="{FF2B5EF4-FFF2-40B4-BE49-F238E27FC236}">
                  <a16:creationId xmlns:a16="http://schemas.microsoft.com/office/drawing/2014/main" id="{0914BB95-BD5B-4CB6-958D-E63AB46E55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2129" y="854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140338" name="Group 50">
            <a:extLst>
              <a:ext uri="{FF2B5EF4-FFF2-40B4-BE49-F238E27FC236}">
                <a16:creationId xmlns:a16="http://schemas.microsoft.com/office/drawing/2014/main" id="{A3772FB0-5420-4470-8463-ABE62DD59F6A}"/>
              </a:ext>
            </a:extLst>
          </p:cNvPr>
          <p:cNvGrpSpPr>
            <a:grpSpLocks/>
          </p:cNvGrpSpPr>
          <p:nvPr/>
        </p:nvGrpSpPr>
        <p:grpSpPr bwMode="auto">
          <a:xfrm>
            <a:off x="3848100" y="2314575"/>
            <a:ext cx="841375" cy="396875"/>
            <a:chOff x="2424" y="1458"/>
            <a:chExt cx="530" cy="250"/>
          </a:xfrm>
        </p:grpSpPr>
        <p:sp>
          <p:nvSpPr>
            <p:cNvPr id="35871" name="Line 24">
              <a:extLst>
                <a:ext uri="{FF2B5EF4-FFF2-40B4-BE49-F238E27FC236}">
                  <a16:creationId xmlns:a16="http://schemas.microsoft.com/office/drawing/2014/main" id="{55B99F66-A351-4432-818C-C576699D04A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2540" y="1549"/>
              <a:ext cx="0" cy="232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2" name="Line 25">
              <a:extLst>
                <a:ext uri="{FF2B5EF4-FFF2-40B4-BE49-F238E27FC236}">
                  <a16:creationId xmlns:a16="http://schemas.microsoft.com/office/drawing/2014/main" id="{AEC6289E-74BB-429F-B1E4-E836B1F8784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V="1">
              <a:off x="2822" y="1547"/>
              <a:ext cx="0" cy="232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3" name="Text Box 28">
              <a:extLst>
                <a:ext uri="{FF2B5EF4-FFF2-40B4-BE49-F238E27FC236}">
                  <a16:creationId xmlns:a16="http://schemas.microsoft.com/office/drawing/2014/main" id="{03354B0E-72C1-4BB9-BFDD-E20FE5A56C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8" y="1458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  <p:sp>
        <p:nvSpPr>
          <p:cNvPr id="140317" name="Text Box 29">
            <a:extLst>
              <a:ext uri="{FF2B5EF4-FFF2-40B4-BE49-F238E27FC236}">
                <a16:creationId xmlns:a16="http://schemas.microsoft.com/office/drawing/2014/main" id="{96C971C6-2683-4451-8166-A7028B24E9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75" y="2500313"/>
            <a:ext cx="9461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i="1">
                <a:latin typeface="Arial" panose="020B0604020202020204" pitchFamily="34" charset="0"/>
                <a:cs typeface="Arial" panose="020B0604020202020204" pitchFamily="34" charset="0"/>
              </a:rPr>
              <a:t>Border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i="1">
                <a:latin typeface="Arial" panose="020B0604020202020204" pitchFamily="34" charset="0"/>
                <a:cs typeface="Arial" panose="020B0604020202020204" pitchFamily="34" charset="0"/>
              </a:rPr>
              <a:t> lines</a:t>
            </a:r>
          </a:p>
        </p:txBody>
      </p:sp>
      <p:sp>
        <p:nvSpPr>
          <p:cNvPr id="140318" name="Line 30">
            <a:extLst>
              <a:ext uri="{FF2B5EF4-FFF2-40B4-BE49-F238E27FC236}">
                <a16:creationId xmlns:a16="http://schemas.microsoft.com/office/drawing/2014/main" id="{63047006-FF68-41B6-A059-D9170301B13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2350" y="2935288"/>
            <a:ext cx="558800" cy="473075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0319" name="Text Box 31">
            <a:extLst>
              <a:ext uri="{FF2B5EF4-FFF2-40B4-BE49-F238E27FC236}">
                <a16:creationId xmlns:a16="http://schemas.microsoft.com/office/drawing/2014/main" id="{9326034F-F6C6-4D95-98D0-87A9F797E8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38" y="1027113"/>
            <a:ext cx="23066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latin typeface="Arial" panose="020B0604020202020204" pitchFamily="34" charset="0"/>
                <a:cs typeface="Arial" panose="020B0604020202020204" pitchFamily="34" charset="0"/>
              </a:rPr>
              <a:t>1. Type X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 (A0~A4)</a:t>
            </a:r>
          </a:p>
        </p:txBody>
      </p:sp>
      <p:sp>
        <p:nvSpPr>
          <p:cNvPr id="140320" name="Text Box 32">
            <a:extLst>
              <a:ext uri="{FF2B5EF4-FFF2-40B4-BE49-F238E27FC236}">
                <a16:creationId xmlns:a16="http://schemas.microsoft.com/office/drawing/2014/main" id="{71D00D06-E4EC-483A-AE27-CFC2E7AD4E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3013" y="1062038"/>
            <a:ext cx="2384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latin typeface="Arial" panose="020B0604020202020204" pitchFamily="34" charset="0"/>
                <a:cs typeface="Arial" panose="020B0604020202020204" pitchFamily="34" charset="0"/>
              </a:rPr>
              <a:t>2. Type Y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 (A4 only)</a:t>
            </a:r>
          </a:p>
        </p:txBody>
      </p:sp>
      <p:grpSp>
        <p:nvGrpSpPr>
          <p:cNvPr id="35859" name="Group 42">
            <a:extLst>
              <a:ext uri="{FF2B5EF4-FFF2-40B4-BE49-F238E27FC236}">
                <a16:creationId xmlns:a16="http://schemas.microsoft.com/office/drawing/2014/main" id="{3313BAB7-FF26-4078-8694-BDB492B4EB3F}"/>
              </a:ext>
            </a:extLst>
          </p:cNvPr>
          <p:cNvGrpSpPr>
            <a:grpSpLocks/>
          </p:cNvGrpSpPr>
          <p:nvPr/>
        </p:nvGrpSpPr>
        <p:grpSpPr bwMode="auto">
          <a:xfrm>
            <a:off x="287338" y="255588"/>
            <a:ext cx="4324350" cy="457200"/>
            <a:chOff x="181" y="161"/>
            <a:chExt cx="2724" cy="288"/>
          </a:xfrm>
        </p:grpSpPr>
        <p:sp>
          <p:nvSpPr>
            <p:cNvPr id="35869" name="Text Box 35">
              <a:extLst>
                <a:ext uri="{FF2B5EF4-FFF2-40B4-BE49-F238E27FC236}">
                  <a16:creationId xmlns:a16="http://schemas.microsoft.com/office/drawing/2014/main" id="{7082C684-952E-4347-B43C-F339E8C7F3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" y="161"/>
              <a:ext cx="25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Orientation of drawing sheet</a:t>
              </a:r>
            </a:p>
          </p:txBody>
        </p:sp>
        <p:sp>
          <p:nvSpPr>
            <p:cNvPr id="35870" name="Rectangle 36">
              <a:extLst>
                <a:ext uri="{FF2B5EF4-FFF2-40B4-BE49-F238E27FC236}">
                  <a16:creationId xmlns:a16="http://schemas.microsoft.com/office/drawing/2014/main" id="{EC44833D-7879-4E86-B4E0-65411F4C13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" y="218"/>
              <a:ext cx="143" cy="1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sp>
        <p:nvSpPr>
          <p:cNvPr id="140325" name="Text Box 37">
            <a:extLst>
              <a:ext uri="{FF2B5EF4-FFF2-40B4-BE49-F238E27FC236}">
                <a16:creationId xmlns:a16="http://schemas.microsoft.com/office/drawing/2014/main" id="{B1266D68-92C4-48D6-A296-021B9E4E57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7588" y="2584450"/>
            <a:ext cx="13287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i="1">
                <a:latin typeface="Arial" panose="020B0604020202020204" pitchFamily="34" charset="0"/>
                <a:cs typeface="Arial" panose="020B0604020202020204" pitchFamily="34" charset="0"/>
              </a:rPr>
              <a:t>Title block</a:t>
            </a:r>
          </a:p>
        </p:txBody>
      </p:sp>
      <p:sp>
        <p:nvSpPr>
          <p:cNvPr id="140326" name="Freeform 38">
            <a:extLst>
              <a:ext uri="{FF2B5EF4-FFF2-40B4-BE49-F238E27FC236}">
                <a16:creationId xmlns:a16="http://schemas.microsoft.com/office/drawing/2014/main" id="{ED8CBE25-96B0-4A8A-999A-B1290752178D}"/>
              </a:ext>
            </a:extLst>
          </p:cNvPr>
          <p:cNvSpPr>
            <a:spLocks/>
          </p:cNvSpPr>
          <p:nvPr/>
        </p:nvSpPr>
        <p:spPr bwMode="auto">
          <a:xfrm rot="10800000" flipV="1">
            <a:off x="7024688" y="3024188"/>
            <a:ext cx="576262" cy="393700"/>
          </a:xfrm>
          <a:custGeom>
            <a:avLst/>
            <a:gdLst>
              <a:gd name="T0" fmla="*/ 0 w 427"/>
              <a:gd name="T1" fmla="*/ 0 h 336"/>
              <a:gd name="T2" fmla="*/ 2147483646 w 427"/>
              <a:gd name="T3" fmla="*/ 2147483646 h 336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427" h="336">
                <a:moveTo>
                  <a:pt x="0" y="0"/>
                </a:moveTo>
                <a:lnTo>
                  <a:pt x="427" y="336"/>
                </a:lnTo>
              </a:path>
            </a:pathLst>
          </a:custGeom>
          <a:noFill/>
          <a:ln w="9525">
            <a:solidFill>
              <a:srgbClr val="FF3300"/>
            </a:solidFill>
            <a:round/>
            <a:headEnd type="none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40339" name="Group 51">
            <a:extLst>
              <a:ext uri="{FF2B5EF4-FFF2-40B4-BE49-F238E27FC236}">
                <a16:creationId xmlns:a16="http://schemas.microsoft.com/office/drawing/2014/main" id="{F769971C-FD70-4F9C-A0F1-9EA31DF3F751}"/>
              </a:ext>
            </a:extLst>
          </p:cNvPr>
          <p:cNvGrpSpPr>
            <a:grpSpLocks/>
          </p:cNvGrpSpPr>
          <p:nvPr/>
        </p:nvGrpSpPr>
        <p:grpSpPr bwMode="auto">
          <a:xfrm>
            <a:off x="2363788" y="4087813"/>
            <a:ext cx="4589462" cy="2530475"/>
            <a:chOff x="1489" y="2575"/>
            <a:chExt cx="2891" cy="1594"/>
          </a:xfrm>
        </p:grpSpPr>
        <p:grpSp>
          <p:nvGrpSpPr>
            <p:cNvPr id="35863" name="Group 49">
              <a:extLst>
                <a:ext uri="{FF2B5EF4-FFF2-40B4-BE49-F238E27FC236}">
                  <a16:creationId xmlns:a16="http://schemas.microsoft.com/office/drawing/2014/main" id="{C2285A61-3B7A-4567-8AF4-B538478713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38" y="2586"/>
              <a:ext cx="2649" cy="304"/>
              <a:chOff x="1538" y="2586"/>
              <a:chExt cx="2649" cy="304"/>
            </a:xfrm>
          </p:grpSpPr>
          <p:sp>
            <p:nvSpPr>
              <p:cNvPr id="35866" name="Rectangle 41">
                <a:extLst>
                  <a:ext uri="{FF2B5EF4-FFF2-40B4-BE49-F238E27FC236}">
                    <a16:creationId xmlns:a16="http://schemas.microsoft.com/office/drawing/2014/main" id="{23BB7A62-0058-4A92-A2BC-B58404419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7" y="2588"/>
                <a:ext cx="2631" cy="301"/>
              </a:xfrm>
              <a:prstGeom prst="rect">
                <a:avLst/>
              </a:prstGeom>
              <a:solidFill>
                <a:srgbClr val="CCFF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4400"/>
              </a:p>
            </p:txBody>
          </p:sp>
          <p:sp>
            <p:nvSpPr>
              <p:cNvPr id="35867" name="Line 34">
                <a:extLst>
                  <a:ext uri="{FF2B5EF4-FFF2-40B4-BE49-F238E27FC236}">
                    <a16:creationId xmlns:a16="http://schemas.microsoft.com/office/drawing/2014/main" id="{6F37EDD9-8760-4710-A889-3079DE96E4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62" y="2890"/>
                <a:ext cx="2624" cy="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68" name="Line 40">
                <a:extLst>
                  <a:ext uri="{FF2B5EF4-FFF2-40B4-BE49-F238E27FC236}">
                    <a16:creationId xmlns:a16="http://schemas.microsoft.com/office/drawing/2014/main" id="{F7BF03E9-F8B3-40E0-BB76-4FCF24D1BF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38" y="2586"/>
                <a:ext cx="2649" cy="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864" name="Text Box 33">
              <a:extLst>
                <a:ext uri="{FF2B5EF4-FFF2-40B4-BE49-F238E27FC236}">
                  <a16:creationId xmlns:a16="http://schemas.microsoft.com/office/drawing/2014/main" id="{8DCF21E8-9DE5-442C-8FC7-67CA2E2738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9" y="2575"/>
              <a:ext cx="2891" cy="1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lnSpc>
                  <a:spcPct val="11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latin typeface="Arial" panose="020B0604020202020204" pitchFamily="34" charset="0"/>
                  <a:cs typeface="Arial" panose="020B0604020202020204" pitchFamily="34" charset="0"/>
                </a:rPr>
                <a:t>Sheet size</a:t>
              </a:r>
              <a:r>
                <a:rPr lang="en-US" altLang="en-US" sz="1400" b="1">
                  <a:latin typeface="Arial" panose="020B0604020202020204" pitchFamily="34" charset="0"/>
                  <a:cs typeface="Arial" panose="020B0604020202020204" pitchFamily="34" charset="0"/>
                </a:rPr>
                <a:t>(mm)</a:t>
              </a:r>
              <a:r>
                <a:rPr lang="en-US" altLang="en-US" sz="2400" b="1">
                  <a:latin typeface="Arial" panose="020B0604020202020204" pitchFamily="34" charset="0"/>
                  <a:cs typeface="Arial" panose="020B0604020202020204" pitchFamily="34" charset="0"/>
                </a:rPr>
                <a:t>  c (mm)   d (mm)</a:t>
              </a:r>
              <a:endParaRPr lang="en-US" altLang="en-US" sz="200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eaLnBrk="1" hangingPunct="1">
                <a:lnSpc>
                  <a:spcPct val="11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th-TH" altLang="en-US" sz="2400">
                  <a:latin typeface="Arial" panose="020B0604020202020204" pitchFamily="34" charset="0"/>
                </a:rPr>
                <a:t>   </a:t>
              </a: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A4                10          25</a:t>
              </a:r>
            </a:p>
            <a:p>
              <a:pPr eaLnBrk="1" hangingPunct="1">
                <a:lnSpc>
                  <a:spcPct val="11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th-TH" altLang="en-US" sz="2400">
                  <a:latin typeface="Arial" panose="020B0604020202020204" pitchFamily="34" charset="0"/>
                </a:rPr>
                <a:t>   </a:t>
              </a: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A3                10          25 </a:t>
              </a:r>
            </a:p>
            <a:p>
              <a:pPr eaLnBrk="1" hangingPunct="1">
                <a:lnSpc>
                  <a:spcPct val="11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th-TH" altLang="en-US" sz="2400">
                  <a:latin typeface="Arial" panose="020B0604020202020204" pitchFamily="34" charset="0"/>
                </a:rPr>
                <a:t>   </a:t>
              </a: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 A2 	      10          25</a:t>
              </a:r>
            </a:p>
            <a:p>
              <a:pPr eaLnBrk="1" hangingPunct="1">
                <a:lnSpc>
                  <a:spcPct val="11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th-TH" altLang="en-US" sz="2400">
                  <a:latin typeface="Arial" panose="020B0604020202020204" pitchFamily="34" charset="0"/>
                </a:rPr>
                <a:t>   </a:t>
              </a: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A1                20          25</a:t>
              </a:r>
            </a:p>
            <a:p>
              <a:pPr eaLnBrk="1" hangingPunct="1">
                <a:lnSpc>
                  <a:spcPct val="11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th-TH" altLang="en-US" sz="2400">
                  <a:latin typeface="Arial" panose="020B0604020202020204" pitchFamily="34" charset="0"/>
                </a:rPr>
                <a:t>   </a:t>
              </a: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A0 	      20          25</a:t>
              </a:r>
            </a:p>
          </p:txBody>
        </p:sp>
        <p:sp>
          <p:nvSpPr>
            <p:cNvPr id="35865" name="Line 39">
              <a:extLst>
                <a:ext uri="{FF2B5EF4-FFF2-40B4-BE49-F238E27FC236}">
                  <a16:creationId xmlns:a16="http://schemas.microsoft.com/office/drawing/2014/main" id="{2CC17856-5F78-4992-9D82-6EE63174F4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2" y="4135"/>
              <a:ext cx="2512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0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0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0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0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0"/>
                                        <p:tgtEl>
                                          <p:spTgt spid="140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0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40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0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8" dur="500"/>
                                        <p:tgtEl>
                                          <p:spTgt spid="140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1403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0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140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0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140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0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40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0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403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0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0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40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0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140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40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0" dur="500"/>
                                        <p:tgtEl>
                                          <p:spTgt spid="140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2000"/>
                                        <p:tgtEl>
                                          <p:spTgt spid="1403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0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2000"/>
                                        <p:tgtEl>
                                          <p:spTgt spid="140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0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40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40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40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40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40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4" dur="500"/>
                                        <p:tgtEl>
                                          <p:spTgt spid="140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3" grpId="0" animBg="1"/>
      <p:bldP spid="140296" grpId="0" animBg="1"/>
      <p:bldP spid="140298" grpId="0"/>
      <p:bldP spid="140299" grpId="0"/>
      <p:bldP spid="140304" grpId="0"/>
      <p:bldP spid="140304" grpId="1"/>
      <p:bldP spid="140317" grpId="0"/>
      <p:bldP spid="140317" grpId="1"/>
      <p:bldP spid="140319" grpId="0"/>
      <p:bldP spid="140320" grpId="0"/>
      <p:bldP spid="140325" grpId="0"/>
      <p:bldP spid="140325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94" name="Rectangle 18">
            <a:extLst>
              <a:ext uri="{FF2B5EF4-FFF2-40B4-BE49-F238E27FC236}">
                <a16:creationId xmlns:a16="http://schemas.microsoft.com/office/drawing/2014/main" id="{72EB9F7B-4823-4152-A349-FE8A2DC7E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238" y="1330325"/>
            <a:ext cx="8620125" cy="2054225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36867" name="Rectangle 10">
            <a:extLst>
              <a:ext uri="{FF2B5EF4-FFF2-40B4-BE49-F238E27FC236}">
                <a16:creationId xmlns:a16="http://schemas.microsoft.com/office/drawing/2014/main" id="{7E550549-5414-47DD-ACBB-32F941A4D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938" y="161925"/>
            <a:ext cx="8602662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Drawing  Scales</a:t>
            </a:r>
          </a:p>
        </p:txBody>
      </p:sp>
      <p:sp>
        <p:nvSpPr>
          <p:cNvPr id="75787" name="Text Box 11">
            <a:extLst>
              <a:ext uri="{FF2B5EF4-FFF2-40B4-BE49-F238E27FC236}">
                <a16:creationId xmlns:a16="http://schemas.microsoft.com/office/drawing/2014/main" id="{31FE9EBF-9CBD-4C77-8844-26584996FD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838" y="1292225"/>
            <a:ext cx="8474075" cy="192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40000"/>
              </a:lnSpc>
              <a:defRPr/>
            </a:pPr>
            <a:r>
              <a:rPr lang="en-US" altLang="en-US" sz="3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Scale</a:t>
            </a:r>
            <a:r>
              <a:rPr lang="en-US" altLang="en-US" sz="34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altLang="en-US" sz="26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is the ratio of the linear dimension of an element</a:t>
            </a:r>
          </a:p>
          <a:p>
            <a:pPr eaLnBrk="1" hangingPunct="1">
              <a:lnSpc>
                <a:spcPct val="140000"/>
              </a:lnSpc>
              <a:defRPr/>
            </a:pPr>
            <a:r>
              <a:rPr lang="en-US" altLang="en-US" sz="26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of an object shown in the drawing to the real linear</a:t>
            </a:r>
          </a:p>
          <a:p>
            <a:pPr eaLnBrk="1" hangingPunct="1">
              <a:lnSpc>
                <a:spcPct val="140000"/>
              </a:lnSpc>
              <a:defRPr/>
            </a:pPr>
            <a:r>
              <a:rPr lang="en-US" altLang="en-US" sz="26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dimension of the same element of the object. </a:t>
            </a:r>
          </a:p>
        </p:txBody>
      </p:sp>
      <p:sp>
        <p:nvSpPr>
          <p:cNvPr id="75798" name="Line 22">
            <a:extLst>
              <a:ext uri="{FF2B5EF4-FFF2-40B4-BE49-F238E27FC236}">
                <a16:creationId xmlns:a16="http://schemas.microsoft.com/office/drawing/2014/main" id="{3326650F-8CE1-44E9-9C65-16CFBFB34293}"/>
              </a:ext>
            </a:extLst>
          </p:cNvPr>
          <p:cNvSpPr>
            <a:spLocks noChangeShapeType="1"/>
          </p:cNvSpPr>
          <p:nvPr/>
        </p:nvSpPr>
        <p:spPr bwMode="auto">
          <a:xfrm>
            <a:off x="4216400" y="2019300"/>
            <a:ext cx="2362200" cy="0"/>
          </a:xfrm>
          <a:prstGeom prst="line">
            <a:avLst/>
          </a:prstGeom>
          <a:noFill/>
          <a:ln w="28575">
            <a:solidFill>
              <a:srgbClr val="FF5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806" name="Text Box 30">
            <a:extLst>
              <a:ext uri="{FF2B5EF4-FFF2-40B4-BE49-F238E27FC236}">
                <a16:creationId xmlns:a16="http://schemas.microsoft.com/office/drawing/2014/main" id="{865FC5BC-6F5D-4C6B-8A1F-497E9B7FD9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3617913"/>
            <a:ext cx="19081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Size in drawing</a:t>
            </a:r>
          </a:p>
        </p:txBody>
      </p:sp>
      <p:sp>
        <p:nvSpPr>
          <p:cNvPr id="75807" name="Text Box 31">
            <a:extLst>
              <a:ext uri="{FF2B5EF4-FFF2-40B4-BE49-F238E27FC236}">
                <a16:creationId xmlns:a16="http://schemas.microsoft.com/office/drawing/2014/main" id="{3560C894-1B2C-4971-8A60-9FDD49B70D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9925" y="3630613"/>
            <a:ext cx="1412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Actual size</a:t>
            </a:r>
          </a:p>
        </p:txBody>
      </p:sp>
      <p:grpSp>
        <p:nvGrpSpPr>
          <p:cNvPr id="75821" name="Group 45">
            <a:extLst>
              <a:ext uri="{FF2B5EF4-FFF2-40B4-BE49-F238E27FC236}">
                <a16:creationId xmlns:a16="http://schemas.microsoft.com/office/drawing/2014/main" id="{FC1F6492-92CB-4712-966B-BF8EE52C0C79}"/>
              </a:ext>
            </a:extLst>
          </p:cNvPr>
          <p:cNvGrpSpPr>
            <a:grpSpLocks/>
          </p:cNvGrpSpPr>
          <p:nvPr/>
        </p:nvGrpSpPr>
        <p:grpSpPr bwMode="auto">
          <a:xfrm>
            <a:off x="482600" y="4064000"/>
            <a:ext cx="2578100" cy="2667000"/>
            <a:chOff x="720" y="2560"/>
            <a:chExt cx="1624" cy="1680"/>
          </a:xfrm>
        </p:grpSpPr>
        <p:sp>
          <p:nvSpPr>
            <p:cNvPr id="36888" name="Freeform 33">
              <a:extLst>
                <a:ext uri="{FF2B5EF4-FFF2-40B4-BE49-F238E27FC236}">
                  <a16:creationId xmlns:a16="http://schemas.microsoft.com/office/drawing/2014/main" id="{F00757B5-DF2C-4276-92F8-03B484998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" y="2560"/>
              <a:ext cx="1624" cy="1680"/>
            </a:xfrm>
            <a:custGeom>
              <a:avLst/>
              <a:gdLst>
                <a:gd name="T0" fmla="*/ 0 w 1624"/>
                <a:gd name="T1" fmla="*/ 1608 h 1680"/>
                <a:gd name="T2" fmla="*/ 0 w 1624"/>
                <a:gd name="T3" fmla="*/ 0 h 1680"/>
                <a:gd name="T4" fmla="*/ 1624 w 1624"/>
                <a:gd name="T5" fmla="*/ 0 h 1680"/>
                <a:gd name="T6" fmla="*/ 1624 w 1624"/>
                <a:gd name="T7" fmla="*/ 1680 h 168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24" h="1680">
                  <a:moveTo>
                    <a:pt x="0" y="1608"/>
                  </a:moveTo>
                  <a:lnTo>
                    <a:pt x="0" y="0"/>
                  </a:lnTo>
                  <a:lnTo>
                    <a:pt x="1624" y="0"/>
                  </a:lnTo>
                  <a:lnTo>
                    <a:pt x="1624" y="1680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89" name="Freeform 34">
              <a:extLst>
                <a:ext uri="{FF2B5EF4-FFF2-40B4-BE49-F238E27FC236}">
                  <a16:creationId xmlns:a16="http://schemas.microsoft.com/office/drawing/2014/main" id="{E63005BC-FB6D-4A94-905C-FF4CD814E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" y="2608"/>
              <a:ext cx="1432" cy="1576"/>
            </a:xfrm>
            <a:custGeom>
              <a:avLst/>
              <a:gdLst>
                <a:gd name="T0" fmla="*/ 0 w 1624"/>
                <a:gd name="T1" fmla="*/ 1327 h 1680"/>
                <a:gd name="T2" fmla="*/ 0 w 1624"/>
                <a:gd name="T3" fmla="*/ 0 h 1680"/>
                <a:gd name="T4" fmla="*/ 1114 w 1624"/>
                <a:gd name="T5" fmla="*/ 0 h 1680"/>
                <a:gd name="T6" fmla="*/ 1114 w 1624"/>
                <a:gd name="T7" fmla="*/ 1387 h 168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24" h="1680">
                  <a:moveTo>
                    <a:pt x="0" y="1608"/>
                  </a:moveTo>
                  <a:lnTo>
                    <a:pt x="0" y="0"/>
                  </a:lnTo>
                  <a:lnTo>
                    <a:pt x="1624" y="0"/>
                  </a:lnTo>
                  <a:lnTo>
                    <a:pt x="1624" y="1680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5823" name="Group 47">
            <a:extLst>
              <a:ext uri="{FF2B5EF4-FFF2-40B4-BE49-F238E27FC236}">
                <a16:creationId xmlns:a16="http://schemas.microsoft.com/office/drawing/2014/main" id="{B6C1A98F-3163-4A1E-8E22-CD1F1D728B02}"/>
              </a:ext>
            </a:extLst>
          </p:cNvPr>
          <p:cNvGrpSpPr>
            <a:grpSpLocks/>
          </p:cNvGrpSpPr>
          <p:nvPr/>
        </p:nvGrpSpPr>
        <p:grpSpPr bwMode="auto">
          <a:xfrm>
            <a:off x="5130800" y="4165600"/>
            <a:ext cx="3711575" cy="2286000"/>
            <a:chOff x="3120" y="2624"/>
            <a:chExt cx="2338" cy="1440"/>
          </a:xfrm>
        </p:grpSpPr>
        <p:sp>
          <p:nvSpPr>
            <p:cNvPr id="36886" name="Freeform 29">
              <a:extLst>
                <a:ext uri="{FF2B5EF4-FFF2-40B4-BE49-F238E27FC236}">
                  <a16:creationId xmlns:a16="http://schemas.microsoft.com/office/drawing/2014/main" id="{48262CEF-D433-4E70-9518-17C3CC703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0" y="2624"/>
              <a:ext cx="2338" cy="1440"/>
            </a:xfrm>
            <a:custGeom>
              <a:avLst/>
              <a:gdLst>
                <a:gd name="T0" fmla="*/ 0 w 1168"/>
                <a:gd name="T1" fmla="*/ 0 h 720"/>
                <a:gd name="T2" fmla="*/ 5709 w 1168"/>
                <a:gd name="T3" fmla="*/ 0 h 720"/>
                <a:gd name="T4" fmla="*/ 9368 w 1168"/>
                <a:gd name="T5" fmla="*/ 5760 h 720"/>
                <a:gd name="T6" fmla="*/ 0 w 1168"/>
                <a:gd name="T7" fmla="*/ 5760 h 720"/>
                <a:gd name="T8" fmla="*/ 0 w 1168"/>
                <a:gd name="T9" fmla="*/ 0 h 7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68" h="720">
                  <a:moveTo>
                    <a:pt x="0" y="0"/>
                  </a:moveTo>
                  <a:lnTo>
                    <a:pt x="712" y="0"/>
                  </a:lnTo>
                  <a:lnTo>
                    <a:pt x="1168" y="720"/>
                  </a:lnTo>
                  <a:lnTo>
                    <a:pt x="0" y="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CC"/>
            </a:solidFill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87" name="Oval 35">
              <a:extLst>
                <a:ext uri="{FF2B5EF4-FFF2-40B4-BE49-F238E27FC236}">
                  <a16:creationId xmlns:a16="http://schemas.microsoft.com/office/drawing/2014/main" id="{6E14EED6-787E-45F7-9A2F-41950F38A1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864"/>
              <a:ext cx="593" cy="59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grpSp>
        <p:nvGrpSpPr>
          <p:cNvPr id="75822" name="Group 46">
            <a:extLst>
              <a:ext uri="{FF2B5EF4-FFF2-40B4-BE49-F238E27FC236}">
                <a16:creationId xmlns:a16="http://schemas.microsoft.com/office/drawing/2014/main" id="{48D8D723-0707-4FA1-B3AF-F49B66984E86}"/>
              </a:ext>
            </a:extLst>
          </p:cNvPr>
          <p:cNvGrpSpPr>
            <a:grpSpLocks/>
          </p:cNvGrpSpPr>
          <p:nvPr/>
        </p:nvGrpSpPr>
        <p:grpSpPr bwMode="auto">
          <a:xfrm>
            <a:off x="977900" y="4572000"/>
            <a:ext cx="1854200" cy="1143000"/>
            <a:chOff x="1032" y="2880"/>
            <a:chExt cx="1168" cy="720"/>
          </a:xfrm>
        </p:grpSpPr>
        <p:sp>
          <p:nvSpPr>
            <p:cNvPr id="36884" name="Freeform 28">
              <a:extLst>
                <a:ext uri="{FF2B5EF4-FFF2-40B4-BE49-F238E27FC236}">
                  <a16:creationId xmlns:a16="http://schemas.microsoft.com/office/drawing/2014/main" id="{559CA460-6335-4386-81F4-92F481A6DA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" y="2880"/>
              <a:ext cx="1168" cy="720"/>
            </a:xfrm>
            <a:custGeom>
              <a:avLst/>
              <a:gdLst>
                <a:gd name="T0" fmla="*/ 0 w 1168"/>
                <a:gd name="T1" fmla="*/ 0 h 720"/>
                <a:gd name="T2" fmla="*/ 712 w 1168"/>
                <a:gd name="T3" fmla="*/ 0 h 720"/>
                <a:gd name="T4" fmla="*/ 1168 w 1168"/>
                <a:gd name="T5" fmla="*/ 720 h 720"/>
                <a:gd name="T6" fmla="*/ 0 w 1168"/>
                <a:gd name="T7" fmla="*/ 720 h 720"/>
                <a:gd name="T8" fmla="*/ 0 w 1168"/>
                <a:gd name="T9" fmla="*/ 0 h 7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68" h="720">
                  <a:moveTo>
                    <a:pt x="0" y="0"/>
                  </a:moveTo>
                  <a:lnTo>
                    <a:pt x="712" y="0"/>
                  </a:lnTo>
                  <a:lnTo>
                    <a:pt x="1168" y="720"/>
                  </a:lnTo>
                  <a:lnTo>
                    <a:pt x="0" y="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CC"/>
            </a:solidFill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85" name="Oval 38">
              <a:extLst>
                <a:ext uri="{FF2B5EF4-FFF2-40B4-BE49-F238E27FC236}">
                  <a16:creationId xmlns:a16="http://schemas.microsoft.com/office/drawing/2014/main" id="{A0C484F2-0E73-4177-B90B-C1F1A9F28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" y="3008"/>
              <a:ext cx="296" cy="29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sp>
        <p:nvSpPr>
          <p:cNvPr id="75818" name="Line 42">
            <a:extLst>
              <a:ext uri="{FF2B5EF4-FFF2-40B4-BE49-F238E27FC236}">
                <a16:creationId xmlns:a16="http://schemas.microsoft.com/office/drawing/2014/main" id="{FCBC4D45-F278-4419-9304-D34EC2745268}"/>
              </a:ext>
            </a:extLst>
          </p:cNvPr>
          <p:cNvSpPr>
            <a:spLocks noChangeShapeType="1"/>
          </p:cNvSpPr>
          <p:nvPr/>
        </p:nvSpPr>
        <p:spPr bwMode="auto">
          <a:xfrm>
            <a:off x="965200" y="5718175"/>
            <a:ext cx="1863725" cy="0"/>
          </a:xfrm>
          <a:prstGeom prst="line">
            <a:avLst/>
          </a:prstGeom>
          <a:noFill/>
          <a:ln w="38100">
            <a:solidFill>
              <a:srgbClr val="FF5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819" name="Line 43">
            <a:extLst>
              <a:ext uri="{FF2B5EF4-FFF2-40B4-BE49-F238E27FC236}">
                <a16:creationId xmlns:a16="http://schemas.microsoft.com/office/drawing/2014/main" id="{2E5D4412-0F18-4CDE-84F9-A777A23AA03E}"/>
              </a:ext>
            </a:extLst>
          </p:cNvPr>
          <p:cNvSpPr>
            <a:spLocks noChangeShapeType="1"/>
          </p:cNvSpPr>
          <p:nvPr/>
        </p:nvSpPr>
        <p:spPr bwMode="auto">
          <a:xfrm>
            <a:off x="5118100" y="6451600"/>
            <a:ext cx="3729038" cy="0"/>
          </a:xfrm>
          <a:prstGeom prst="line">
            <a:avLst/>
          </a:prstGeom>
          <a:noFill/>
          <a:ln w="38100">
            <a:solidFill>
              <a:srgbClr val="FF5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820" name="Text Box 44">
            <a:extLst>
              <a:ext uri="{FF2B5EF4-FFF2-40B4-BE49-F238E27FC236}">
                <a16:creationId xmlns:a16="http://schemas.microsoft.com/office/drawing/2014/main" id="{722C1A96-C2BE-4C7B-B289-EFB613D5A4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7225" y="1131888"/>
            <a:ext cx="1828800" cy="457200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i="1">
                <a:solidFill>
                  <a:schemeClr val="bg1"/>
                </a:solidFill>
                <a:latin typeface="Arial" panose="020B0604020202020204" pitchFamily="34" charset="0"/>
              </a:rPr>
              <a:t>Length, size</a:t>
            </a:r>
          </a:p>
        </p:txBody>
      </p:sp>
      <p:grpSp>
        <p:nvGrpSpPr>
          <p:cNvPr id="75829" name="Group 53">
            <a:extLst>
              <a:ext uri="{FF2B5EF4-FFF2-40B4-BE49-F238E27FC236}">
                <a16:creationId xmlns:a16="http://schemas.microsoft.com/office/drawing/2014/main" id="{CACEB789-108F-4443-A60F-0497C3F8D326}"/>
              </a:ext>
            </a:extLst>
          </p:cNvPr>
          <p:cNvGrpSpPr>
            <a:grpSpLocks/>
          </p:cNvGrpSpPr>
          <p:nvPr/>
        </p:nvGrpSpPr>
        <p:grpSpPr bwMode="auto">
          <a:xfrm>
            <a:off x="3390900" y="5005388"/>
            <a:ext cx="1473200" cy="457200"/>
            <a:chOff x="2136" y="3153"/>
            <a:chExt cx="928" cy="288"/>
          </a:xfrm>
        </p:grpSpPr>
        <p:sp>
          <p:nvSpPr>
            <p:cNvPr id="36881" name="Text Box 48">
              <a:extLst>
                <a:ext uri="{FF2B5EF4-FFF2-40B4-BE49-F238E27FC236}">
                  <a16:creationId xmlns:a16="http://schemas.microsoft.com/office/drawing/2014/main" id="{F8F2666B-B7C1-455B-8941-EBD42957F5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8" y="3153"/>
              <a:ext cx="1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:</a:t>
              </a:r>
            </a:p>
          </p:txBody>
        </p:sp>
        <p:sp>
          <p:nvSpPr>
            <p:cNvPr id="36882" name="Line 49">
              <a:extLst>
                <a:ext uri="{FF2B5EF4-FFF2-40B4-BE49-F238E27FC236}">
                  <a16:creationId xmlns:a16="http://schemas.microsoft.com/office/drawing/2014/main" id="{201CD54E-11CC-44E0-8A31-E5A5531BBA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36" y="3392"/>
              <a:ext cx="3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883" name="Line 50">
              <a:extLst>
                <a:ext uri="{FF2B5EF4-FFF2-40B4-BE49-F238E27FC236}">
                  <a16:creationId xmlns:a16="http://schemas.microsoft.com/office/drawing/2014/main" id="{C01D68F6-6DEB-4C0F-B7C9-AD84EF5816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04" y="3392"/>
              <a:ext cx="3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5827" name="Freeform 51">
            <a:extLst>
              <a:ext uri="{FF2B5EF4-FFF2-40B4-BE49-F238E27FC236}">
                <a16:creationId xmlns:a16="http://schemas.microsoft.com/office/drawing/2014/main" id="{4D580D48-3EA1-461A-A83A-3D609514DDB6}"/>
              </a:ext>
            </a:extLst>
          </p:cNvPr>
          <p:cNvSpPr>
            <a:spLocks/>
          </p:cNvSpPr>
          <p:nvPr/>
        </p:nvSpPr>
        <p:spPr bwMode="auto">
          <a:xfrm>
            <a:off x="1765300" y="5473700"/>
            <a:ext cx="1879600" cy="520700"/>
          </a:xfrm>
          <a:custGeom>
            <a:avLst/>
            <a:gdLst>
              <a:gd name="T0" fmla="*/ 0 w 1152"/>
              <a:gd name="T1" fmla="*/ 2147483646 h 328"/>
              <a:gd name="T2" fmla="*/ 0 w 1152"/>
              <a:gd name="T3" fmla="*/ 2147483646 h 328"/>
              <a:gd name="T4" fmla="*/ 2147483646 w 1152"/>
              <a:gd name="T5" fmla="*/ 2147483646 h 328"/>
              <a:gd name="T6" fmla="*/ 2147483646 w 1152"/>
              <a:gd name="T7" fmla="*/ 0 h 32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152" h="328">
                <a:moveTo>
                  <a:pt x="0" y="200"/>
                </a:moveTo>
                <a:lnTo>
                  <a:pt x="0" y="328"/>
                </a:lnTo>
                <a:lnTo>
                  <a:pt x="1152" y="328"/>
                </a:lnTo>
                <a:lnTo>
                  <a:pt x="1152" y="0"/>
                </a:ln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828" name="Freeform 52">
            <a:extLst>
              <a:ext uri="{FF2B5EF4-FFF2-40B4-BE49-F238E27FC236}">
                <a16:creationId xmlns:a16="http://schemas.microsoft.com/office/drawing/2014/main" id="{196A28E6-FBE9-4F9A-BB54-C488B2A873E0}"/>
              </a:ext>
            </a:extLst>
          </p:cNvPr>
          <p:cNvSpPr>
            <a:spLocks/>
          </p:cNvSpPr>
          <p:nvPr/>
        </p:nvSpPr>
        <p:spPr bwMode="auto">
          <a:xfrm>
            <a:off x="4584700" y="5461000"/>
            <a:ext cx="2273300" cy="1193800"/>
          </a:xfrm>
          <a:custGeom>
            <a:avLst/>
            <a:gdLst>
              <a:gd name="T0" fmla="*/ 2147483646 w 1432"/>
              <a:gd name="T1" fmla="*/ 2147483646 h 752"/>
              <a:gd name="T2" fmla="*/ 2147483646 w 1432"/>
              <a:gd name="T3" fmla="*/ 2147483646 h 752"/>
              <a:gd name="T4" fmla="*/ 0 w 1432"/>
              <a:gd name="T5" fmla="*/ 2147483646 h 752"/>
              <a:gd name="T6" fmla="*/ 0 w 1432"/>
              <a:gd name="T7" fmla="*/ 0 h 75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432" h="752">
                <a:moveTo>
                  <a:pt x="1432" y="656"/>
                </a:moveTo>
                <a:lnTo>
                  <a:pt x="1432" y="752"/>
                </a:lnTo>
                <a:lnTo>
                  <a:pt x="0" y="752"/>
                </a:lnTo>
                <a:lnTo>
                  <a:pt x="0" y="0"/>
                </a:ln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7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57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57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5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5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75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25" dur="500"/>
                                        <p:tgtEl>
                                          <p:spTgt spid="758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757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5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58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5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5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1" dur="500"/>
                                        <p:tgtEl>
                                          <p:spTgt spid="75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5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58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58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58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5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5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5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75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1000"/>
                                        <p:tgtEl>
                                          <p:spTgt spid="75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75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94" grpId="0" animBg="1"/>
      <p:bldP spid="75787" grpId="0"/>
      <p:bldP spid="75806" grpId="0"/>
      <p:bldP spid="75807" grpId="0"/>
      <p:bldP spid="75820" grpId="0" animBg="1"/>
      <p:bldP spid="75820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3">
            <a:extLst>
              <a:ext uri="{FF2B5EF4-FFF2-40B4-BE49-F238E27FC236}">
                <a16:creationId xmlns:a16="http://schemas.microsoft.com/office/drawing/2014/main" id="{573EF904-C336-45F5-9F67-40B99C5AC9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938" y="161925"/>
            <a:ext cx="8602662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Drawing  Scales</a:t>
            </a:r>
          </a:p>
        </p:txBody>
      </p:sp>
      <p:grpSp>
        <p:nvGrpSpPr>
          <p:cNvPr id="197637" name="Group 5">
            <a:extLst>
              <a:ext uri="{FF2B5EF4-FFF2-40B4-BE49-F238E27FC236}">
                <a16:creationId xmlns:a16="http://schemas.microsoft.com/office/drawing/2014/main" id="{9E06936B-7BF2-4929-9E51-1CE7F41D9D80}"/>
              </a:ext>
            </a:extLst>
          </p:cNvPr>
          <p:cNvGrpSpPr>
            <a:grpSpLocks/>
          </p:cNvGrpSpPr>
          <p:nvPr/>
        </p:nvGrpSpPr>
        <p:grpSpPr bwMode="auto">
          <a:xfrm>
            <a:off x="512763" y="1030288"/>
            <a:ext cx="7751762" cy="1114425"/>
            <a:chOff x="323" y="2001"/>
            <a:chExt cx="4883" cy="702"/>
          </a:xfrm>
        </p:grpSpPr>
        <p:sp>
          <p:nvSpPr>
            <p:cNvPr id="37896" name="Text Box 6">
              <a:extLst>
                <a:ext uri="{FF2B5EF4-FFF2-40B4-BE49-F238E27FC236}">
                  <a16:creationId xmlns:a16="http://schemas.microsoft.com/office/drawing/2014/main" id="{295EE9FE-C7E2-479E-90ED-48B5D8E066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" y="2001"/>
              <a:ext cx="4621" cy="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lnSpc>
                  <a:spcPct val="14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Designation of a scale consists of the word “</a:t>
              </a:r>
              <a:r>
                <a:rPr lang="en-US" altLang="en-US" sz="240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SCALE</a:t>
              </a: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” </a:t>
              </a:r>
            </a:p>
            <a:p>
              <a:pPr eaLnBrk="1" hangingPunct="1">
                <a:lnSpc>
                  <a:spcPct val="14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followed by the indication of its </a:t>
              </a:r>
              <a:r>
                <a:rPr lang="en-US" altLang="en-US" sz="240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ratio</a:t>
              </a: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, as follow</a:t>
              </a:r>
            </a:p>
          </p:txBody>
        </p:sp>
        <p:sp>
          <p:nvSpPr>
            <p:cNvPr id="37897" name="Rectangle 7">
              <a:extLst>
                <a:ext uri="{FF2B5EF4-FFF2-40B4-BE49-F238E27FC236}">
                  <a16:creationId xmlns:a16="http://schemas.microsoft.com/office/drawing/2014/main" id="{3776EB7F-C356-4395-986B-9D12359EF9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" y="2158"/>
              <a:ext cx="141" cy="14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sp>
        <p:nvSpPr>
          <p:cNvPr id="197640" name="Rectangle 8">
            <a:extLst>
              <a:ext uri="{FF2B5EF4-FFF2-40B4-BE49-F238E27FC236}">
                <a16:creationId xmlns:a16="http://schemas.microsoft.com/office/drawing/2014/main" id="{0115CAB6-3630-4548-ABCE-E51CE39D2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5313" y="2351088"/>
            <a:ext cx="6592887" cy="162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40000"/>
              </a:lnSpc>
              <a:defRPr/>
            </a:pPr>
            <a:r>
              <a:rPr lang="en-US" altLang="en-US" sz="24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SCALE 1:1	for full size</a:t>
            </a:r>
          </a:p>
          <a:p>
            <a:pPr eaLnBrk="1" hangingPunct="1">
              <a:lnSpc>
                <a:spcPct val="140000"/>
              </a:lnSpc>
              <a:defRPr/>
            </a:pPr>
            <a:r>
              <a:rPr lang="en-US" altLang="en-US" sz="24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SCALE </a:t>
            </a:r>
            <a:r>
              <a:rPr lang="en-US" altLang="en-US" sz="2400" b="1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X</a:t>
            </a:r>
            <a:r>
              <a:rPr lang="en-US" altLang="en-US" sz="24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:1	for  </a:t>
            </a:r>
            <a:r>
              <a:rPr lang="en-US" altLang="en-US" sz="2400" b="1" i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enlargement</a:t>
            </a:r>
            <a:r>
              <a:rPr lang="en-US" altLang="en-US" sz="24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scales 	(X &gt; 1)</a:t>
            </a:r>
          </a:p>
          <a:p>
            <a:pPr eaLnBrk="1" hangingPunct="1">
              <a:lnSpc>
                <a:spcPct val="140000"/>
              </a:lnSpc>
              <a:defRPr/>
            </a:pPr>
            <a:r>
              <a:rPr lang="en-US" altLang="en-US" sz="24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SCALE 1:</a:t>
            </a:r>
            <a:r>
              <a:rPr lang="en-US" altLang="en-US" sz="2400" b="1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X</a:t>
            </a:r>
            <a:r>
              <a:rPr lang="en-US" altLang="en-US" sz="24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for  </a:t>
            </a:r>
            <a:r>
              <a:rPr lang="en-US" altLang="en-US" sz="2400" b="1" i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reduction</a:t>
            </a:r>
            <a:r>
              <a:rPr lang="en-US" altLang="en-US" sz="24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scales	</a:t>
            </a:r>
            <a:r>
              <a:rPr lang="en-US" altLang="en-US" sz="2400">
                <a:latin typeface="Arial" panose="020B0604020202020204" pitchFamily="34" charset="0"/>
                <a:ea typeface="+mn-ea"/>
              </a:rPr>
              <a:t>(X &gt; 1)</a:t>
            </a:r>
            <a:endParaRPr lang="en-US" altLang="en-US" sz="240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97643" name="Group 11">
            <a:extLst>
              <a:ext uri="{FF2B5EF4-FFF2-40B4-BE49-F238E27FC236}">
                <a16:creationId xmlns:a16="http://schemas.microsoft.com/office/drawing/2014/main" id="{5C2B7842-825C-4574-9168-B78C72C565E0}"/>
              </a:ext>
            </a:extLst>
          </p:cNvPr>
          <p:cNvGrpSpPr>
            <a:grpSpLocks/>
          </p:cNvGrpSpPr>
          <p:nvPr/>
        </p:nvGrpSpPr>
        <p:grpSpPr bwMode="auto">
          <a:xfrm>
            <a:off x="500063" y="4192588"/>
            <a:ext cx="8402637" cy="1625600"/>
            <a:chOff x="323" y="2001"/>
            <a:chExt cx="5293" cy="1024"/>
          </a:xfrm>
        </p:grpSpPr>
        <p:sp>
          <p:nvSpPr>
            <p:cNvPr id="37894" name="Text Box 12">
              <a:extLst>
                <a:ext uri="{FF2B5EF4-FFF2-40B4-BE49-F238E27FC236}">
                  <a16:creationId xmlns:a16="http://schemas.microsoft.com/office/drawing/2014/main" id="{03C66565-9F11-4458-8D79-CA3639CC82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" y="2001"/>
              <a:ext cx="5031" cy="10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lnSpc>
                  <a:spcPct val="14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Dimension numbers shown in the drawing are correspond</a:t>
              </a:r>
            </a:p>
            <a:p>
              <a:pPr eaLnBrk="1" hangingPunct="1">
                <a:lnSpc>
                  <a:spcPct val="14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to “</a:t>
              </a:r>
              <a:r>
                <a:rPr lang="en-US" altLang="en-US" sz="240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true size</a:t>
              </a: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” of the object  and they are </a:t>
              </a:r>
              <a:r>
                <a:rPr lang="en-US" altLang="en-US" sz="240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independent</a:t>
              </a: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 of</a:t>
              </a:r>
            </a:p>
            <a:p>
              <a:pPr eaLnBrk="1" hangingPunct="1">
                <a:lnSpc>
                  <a:spcPct val="14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the scale used in creating that drawing.</a:t>
              </a:r>
            </a:p>
          </p:txBody>
        </p:sp>
        <p:sp>
          <p:nvSpPr>
            <p:cNvPr id="37895" name="Rectangle 13">
              <a:extLst>
                <a:ext uri="{FF2B5EF4-FFF2-40B4-BE49-F238E27FC236}">
                  <a16:creationId xmlns:a16="http://schemas.microsoft.com/office/drawing/2014/main" id="{CA09AEAB-F6B5-42A7-A968-138FA71941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" y="2158"/>
              <a:ext cx="141" cy="14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7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76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76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76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7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40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D3F0DFE3-275B-4907-9EBC-1CCD43DA9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63" y="190500"/>
            <a:ext cx="8602662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  Line  Types </a:t>
            </a:r>
          </a:p>
        </p:txBody>
      </p:sp>
      <p:sp>
        <p:nvSpPr>
          <p:cNvPr id="38915" name="Text Box 48">
            <a:extLst>
              <a:ext uri="{FF2B5EF4-FFF2-40B4-BE49-F238E27FC236}">
                <a16:creationId xmlns:a16="http://schemas.microsoft.com/office/drawing/2014/main" id="{6FB7936C-B5B8-4FCC-B4C1-4F6523AED7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" y="1322388"/>
            <a:ext cx="23161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</a:rPr>
              <a:t>Types of Lines</a:t>
            </a:r>
          </a:p>
        </p:txBody>
      </p:sp>
      <p:sp>
        <p:nvSpPr>
          <p:cNvPr id="38916" name="Text Box 55">
            <a:extLst>
              <a:ext uri="{FF2B5EF4-FFF2-40B4-BE49-F238E27FC236}">
                <a16:creationId xmlns:a16="http://schemas.microsoft.com/office/drawing/2014/main" id="{F53445F7-8E1A-4B8E-AD26-4C0626F03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000" y="1322388"/>
            <a:ext cx="19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</a:rPr>
              <a:t>Appearance</a:t>
            </a:r>
          </a:p>
        </p:txBody>
      </p:sp>
      <p:sp>
        <p:nvSpPr>
          <p:cNvPr id="38917" name="Line 70">
            <a:extLst>
              <a:ext uri="{FF2B5EF4-FFF2-40B4-BE49-F238E27FC236}">
                <a16:creationId xmlns:a16="http://schemas.microsoft.com/office/drawing/2014/main" id="{2EB8D089-9747-43B8-B5C5-7F806914A99B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" y="1993900"/>
            <a:ext cx="8102600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18" name="Line 72">
            <a:extLst>
              <a:ext uri="{FF2B5EF4-FFF2-40B4-BE49-F238E27FC236}">
                <a16:creationId xmlns:a16="http://schemas.microsoft.com/office/drawing/2014/main" id="{669090E8-1F0D-4DD5-93DD-886DFBE40A57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400" y="1143000"/>
            <a:ext cx="8128000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919" name="Text Box 73">
            <a:extLst>
              <a:ext uri="{FF2B5EF4-FFF2-40B4-BE49-F238E27FC236}">
                <a16:creationId xmlns:a16="http://schemas.microsoft.com/office/drawing/2014/main" id="{45CE0E53-F045-464A-88AD-7885A73EA5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500" y="1144588"/>
            <a:ext cx="25558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</a:rPr>
              <a:t>Name according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</a:rPr>
              <a:t>to application</a:t>
            </a:r>
          </a:p>
        </p:txBody>
      </p:sp>
      <p:grpSp>
        <p:nvGrpSpPr>
          <p:cNvPr id="141394" name="Group 82">
            <a:extLst>
              <a:ext uri="{FF2B5EF4-FFF2-40B4-BE49-F238E27FC236}">
                <a16:creationId xmlns:a16="http://schemas.microsoft.com/office/drawing/2014/main" id="{8E3329DF-17FD-4FB0-AAF4-81A86FCA13F9}"/>
              </a:ext>
            </a:extLst>
          </p:cNvPr>
          <p:cNvGrpSpPr>
            <a:grpSpLocks/>
          </p:cNvGrpSpPr>
          <p:nvPr/>
        </p:nvGrpSpPr>
        <p:grpSpPr bwMode="auto">
          <a:xfrm>
            <a:off x="393700" y="2211388"/>
            <a:ext cx="7356475" cy="457200"/>
            <a:chOff x="248" y="1393"/>
            <a:chExt cx="4634" cy="288"/>
          </a:xfrm>
        </p:grpSpPr>
        <p:sp>
          <p:nvSpPr>
            <p:cNvPr id="38940" name="Text Box 49">
              <a:extLst>
                <a:ext uri="{FF2B5EF4-FFF2-40B4-BE49-F238E27FC236}">
                  <a16:creationId xmlns:a16="http://schemas.microsoft.com/office/drawing/2014/main" id="{15672B6F-6865-46DC-AC84-861CF0C299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" y="1393"/>
              <a:ext cx="189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Continuous thick line</a:t>
              </a:r>
            </a:p>
          </p:txBody>
        </p:sp>
        <p:sp>
          <p:nvSpPr>
            <p:cNvPr id="38941" name="Line 50">
              <a:extLst>
                <a:ext uri="{FF2B5EF4-FFF2-40B4-BE49-F238E27FC236}">
                  <a16:creationId xmlns:a16="http://schemas.microsoft.com/office/drawing/2014/main" id="{94CF3003-A110-45AB-8147-ADD9193326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4" y="1576"/>
              <a:ext cx="11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42" name="Text Box 74">
              <a:extLst>
                <a:ext uri="{FF2B5EF4-FFF2-40B4-BE49-F238E27FC236}">
                  <a16:creationId xmlns:a16="http://schemas.microsoft.com/office/drawing/2014/main" id="{7A670F91-A097-4C64-B9DA-1DB81B6415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6" y="1393"/>
              <a:ext cx="10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Visible line</a:t>
              </a:r>
            </a:p>
          </p:txBody>
        </p:sp>
      </p:grpSp>
      <p:grpSp>
        <p:nvGrpSpPr>
          <p:cNvPr id="141395" name="Group 83">
            <a:extLst>
              <a:ext uri="{FF2B5EF4-FFF2-40B4-BE49-F238E27FC236}">
                <a16:creationId xmlns:a16="http://schemas.microsoft.com/office/drawing/2014/main" id="{C68C7D76-C8E4-4D80-AEC4-55ABF0EE2C0F}"/>
              </a:ext>
            </a:extLst>
          </p:cNvPr>
          <p:cNvGrpSpPr>
            <a:grpSpLocks/>
          </p:cNvGrpSpPr>
          <p:nvPr/>
        </p:nvGrpSpPr>
        <p:grpSpPr bwMode="auto">
          <a:xfrm>
            <a:off x="406400" y="2833688"/>
            <a:ext cx="7874000" cy="1516062"/>
            <a:chOff x="256" y="1785"/>
            <a:chExt cx="4960" cy="955"/>
          </a:xfrm>
        </p:grpSpPr>
        <p:sp>
          <p:nvSpPr>
            <p:cNvPr id="38937" name="Text Box 51">
              <a:extLst>
                <a:ext uri="{FF2B5EF4-FFF2-40B4-BE49-F238E27FC236}">
                  <a16:creationId xmlns:a16="http://schemas.microsoft.com/office/drawing/2014/main" id="{E21D4A46-E346-4BCC-A9CA-8F06BE1914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" y="1841"/>
              <a:ext cx="180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Continuous thin line</a:t>
              </a:r>
            </a:p>
          </p:txBody>
        </p:sp>
        <p:sp>
          <p:nvSpPr>
            <p:cNvPr id="38938" name="Line 52">
              <a:extLst>
                <a:ext uri="{FF2B5EF4-FFF2-40B4-BE49-F238E27FC236}">
                  <a16:creationId xmlns:a16="http://schemas.microsoft.com/office/drawing/2014/main" id="{65C13822-4DBE-4CA4-8FBC-6268F22B50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4" y="2024"/>
              <a:ext cx="116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39" name="Text Box 75">
              <a:extLst>
                <a:ext uri="{FF2B5EF4-FFF2-40B4-BE49-F238E27FC236}">
                  <a16:creationId xmlns:a16="http://schemas.microsoft.com/office/drawing/2014/main" id="{19D7C1DB-CD50-4907-BDF1-111F8A3764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8" y="1785"/>
              <a:ext cx="1378" cy="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Dimension line</a:t>
              </a:r>
            </a:p>
            <a:p>
              <a:pPr eaLnBrk="1" hangingPunct="1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Extension line</a:t>
              </a:r>
            </a:p>
            <a:p>
              <a:pPr eaLnBrk="1" hangingPunct="1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Leader line</a:t>
              </a:r>
            </a:p>
          </p:txBody>
        </p:sp>
      </p:grpSp>
      <p:grpSp>
        <p:nvGrpSpPr>
          <p:cNvPr id="141396" name="Group 84">
            <a:extLst>
              <a:ext uri="{FF2B5EF4-FFF2-40B4-BE49-F238E27FC236}">
                <a16:creationId xmlns:a16="http://schemas.microsoft.com/office/drawing/2014/main" id="{7262A44E-3466-4E08-976F-2FD6755308D4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4560888"/>
            <a:ext cx="7348538" cy="457200"/>
            <a:chOff x="288" y="2873"/>
            <a:chExt cx="4629" cy="288"/>
          </a:xfrm>
        </p:grpSpPr>
        <p:sp>
          <p:nvSpPr>
            <p:cNvPr id="38934" name="Text Box 53">
              <a:extLst>
                <a:ext uri="{FF2B5EF4-FFF2-40B4-BE49-F238E27FC236}">
                  <a16:creationId xmlns:a16="http://schemas.microsoft.com/office/drawing/2014/main" id="{E608B38E-04DE-4EF4-BC5C-AAFB6D2C8F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2873"/>
              <a:ext cx="13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Dash thick line</a:t>
              </a:r>
            </a:p>
          </p:txBody>
        </p:sp>
        <p:sp>
          <p:nvSpPr>
            <p:cNvPr id="38935" name="Line 54">
              <a:extLst>
                <a:ext uri="{FF2B5EF4-FFF2-40B4-BE49-F238E27FC236}">
                  <a16:creationId xmlns:a16="http://schemas.microsoft.com/office/drawing/2014/main" id="{C2F099E8-C845-4B7A-A3C6-52FF883B3B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4" y="3040"/>
              <a:ext cx="116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36" name="Text Box 76">
              <a:extLst>
                <a:ext uri="{FF2B5EF4-FFF2-40B4-BE49-F238E27FC236}">
                  <a16:creationId xmlns:a16="http://schemas.microsoft.com/office/drawing/2014/main" id="{ADB4EC01-14C3-45A8-8148-F2EB65CEC1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8" y="2873"/>
              <a:ext cx="107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Hidden line</a:t>
              </a:r>
            </a:p>
          </p:txBody>
        </p:sp>
      </p:grpSp>
      <p:grpSp>
        <p:nvGrpSpPr>
          <p:cNvPr id="141398" name="Group 86">
            <a:extLst>
              <a:ext uri="{FF2B5EF4-FFF2-40B4-BE49-F238E27FC236}">
                <a16:creationId xmlns:a16="http://schemas.microsoft.com/office/drawing/2014/main" id="{620EBE43-BC78-46F4-BDCB-95A7D157D063}"/>
              </a:ext>
            </a:extLst>
          </p:cNvPr>
          <p:cNvGrpSpPr>
            <a:grpSpLocks/>
          </p:cNvGrpSpPr>
          <p:nvPr/>
        </p:nvGrpSpPr>
        <p:grpSpPr bwMode="auto">
          <a:xfrm>
            <a:off x="469900" y="5284788"/>
            <a:ext cx="7296150" cy="457200"/>
            <a:chOff x="296" y="3329"/>
            <a:chExt cx="4596" cy="288"/>
          </a:xfrm>
        </p:grpSpPr>
        <p:sp>
          <p:nvSpPr>
            <p:cNvPr id="38926" name="Line 57">
              <a:extLst>
                <a:ext uri="{FF2B5EF4-FFF2-40B4-BE49-F238E27FC236}">
                  <a16:creationId xmlns:a16="http://schemas.microsoft.com/office/drawing/2014/main" id="{5663B48C-AE2F-4FCF-814A-8CCB554BBB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4" y="3496"/>
              <a:ext cx="2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27" name="Line 59">
              <a:extLst>
                <a:ext uri="{FF2B5EF4-FFF2-40B4-BE49-F238E27FC236}">
                  <a16:creationId xmlns:a16="http://schemas.microsoft.com/office/drawing/2014/main" id="{ADCC67B1-A33A-43F7-AB20-2431210CB7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2" y="3496"/>
              <a:ext cx="7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28" name="Line 60">
              <a:extLst>
                <a:ext uri="{FF2B5EF4-FFF2-40B4-BE49-F238E27FC236}">
                  <a16:creationId xmlns:a16="http://schemas.microsoft.com/office/drawing/2014/main" id="{CFF3D593-1570-44EF-B37F-C6AD006D2A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90" y="3496"/>
              <a:ext cx="2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29" name="Line 61">
              <a:extLst>
                <a:ext uri="{FF2B5EF4-FFF2-40B4-BE49-F238E27FC236}">
                  <a16:creationId xmlns:a16="http://schemas.microsoft.com/office/drawing/2014/main" id="{F66E2C11-0491-4BC2-8A89-FA0E8E94F5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80" y="3496"/>
              <a:ext cx="7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8930" name="Group 85">
              <a:extLst>
                <a:ext uri="{FF2B5EF4-FFF2-40B4-BE49-F238E27FC236}">
                  <a16:creationId xmlns:a16="http://schemas.microsoft.com/office/drawing/2014/main" id="{3966864E-E879-4473-85A1-4A5669DD1E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6" y="3329"/>
              <a:ext cx="4596" cy="288"/>
              <a:chOff x="296" y="3329"/>
              <a:chExt cx="4596" cy="288"/>
            </a:xfrm>
          </p:grpSpPr>
          <p:sp>
            <p:nvSpPr>
              <p:cNvPr id="38931" name="Text Box 56">
                <a:extLst>
                  <a:ext uri="{FF2B5EF4-FFF2-40B4-BE49-F238E27FC236}">
                    <a16:creationId xmlns:a16="http://schemas.microsoft.com/office/drawing/2014/main" id="{4500ADB8-06FE-43F5-A893-7F3E39BC0F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6" y="3329"/>
                <a:ext cx="133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>
                    <a:latin typeface="Arial" panose="020B0604020202020204" pitchFamily="34" charset="0"/>
                    <a:cs typeface="Arial" panose="020B0604020202020204" pitchFamily="34" charset="0"/>
                  </a:rPr>
                  <a:t>Chain thin line</a:t>
                </a:r>
              </a:p>
            </p:txBody>
          </p:sp>
          <p:sp>
            <p:nvSpPr>
              <p:cNvPr id="38932" name="Line 58">
                <a:extLst>
                  <a:ext uri="{FF2B5EF4-FFF2-40B4-BE49-F238E27FC236}">
                    <a16:creationId xmlns:a16="http://schemas.microsoft.com/office/drawing/2014/main" id="{E35862D7-CB97-40B2-9DE3-3516DDE9F8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52" y="3496"/>
                <a:ext cx="2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33" name="Text Box 77">
                <a:extLst>
                  <a:ext uri="{FF2B5EF4-FFF2-40B4-BE49-F238E27FC236}">
                    <a16:creationId xmlns:a16="http://schemas.microsoft.com/office/drawing/2014/main" id="{06A2B4C9-6255-4112-85A3-C8E7DDCBC3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46" y="3329"/>
                <a:ext cx="104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>
                    <a:latin typeface="Arial" panose="020B0604020202020204" pitchFamily="34" charset="0"/>
                  </a:rPr>
                  <a:t>Center line</a:t>
                </a:r>
              </a:p>
            </p:txBody>
          </p:sp>
        </p:grpSp>
      </p:grpSp>
      <p:sp>
        <p:nvSpPr>
          <p:cNvPr id="141391" name="Line 79">
            <a:extLst>
              <a:ext uri="{FF2B5EF4-FFF2-40B4-BE49-F238E27FC236}">
                <a16:creationId xmlns:a16="http://schemas.microsoft.com/office/drawing/2014/main" id="{0B5F5DA4-B666-4279-8080-7FA02A1D7AD1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" y="5867400"/>
            <a:ext cx="8102600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1393" name="Text Box 81">
            <a:extLst>
              <a:ext uri="{FF2B5EF4-FFF2-40B4-BE49-F238E27FC236}">
                <a16:creationId xmlns:a16="http://schemas.microsoft.com/office/drawing/2014/main" id="{F5A63392-6347-4F3B-9206-D9A0E906EA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400" y="6056313"/>
            <a:ext cx="53816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u="sng">
                <a:latin typeface="Arial" panose="020B0604020202020204" pitchFamily="34" charset="0"/>
                <a:cs typeface="Arial" panose="020B0604020202020204" pitchFamily="34" charset="0"/>
              </a:rPr>
              <a:t>NOTE</a:t>
            </a: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We will learn other types of line in later chapters.</a:t>
            </a:r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41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4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9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6" name="Rectangle 4">
            <a:extLst>
              <a:ext uri="{FF2B5EF4-FFF2-40B4-BE49-F238E27FC236}">
                <a16:creationId xmlns:a16="http://schemas.microsoft.com/office/drawing/2014/main" id="{22D500CB-1EEB-4A39-9B28-0B882BFA63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1268413"/>
            <a:ext cx="7839075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en-US" sz="2400" b="1" i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</a:rPr>
              <a:t>Visible lines</a:t>
            </a:r>
            <a:r>
              <a:rPr lang="en-US" altLang="en-US" sz="2400">
                <a:latin typeface="Arial" panose="020B0604020202020204" pitchFamily="34" charset="0"/>
                <a:ea typeface="+mn-ea"/>
              </a:rPr>
              <a:t>   represent features that can be seen in the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en-US" sz="2400">
                <a:latin typeface="Arial" panose="020B0604020202020204" pitchFamily="34" charset="0"/>
                <a:ea typeface="+mn-ea"/>
              </a:rPr>
              <a:t>                        current view</a:t>
            </a:r>
          </a:p>
        </p:txBody>
      </p:sp>
      <p:sp>
        <p:nvSpPr>
          <p:cNvPr id="39939" name="Rectangle 5">
            <a:extLst>
              <a:ext uri="{FF2B5EF4-FFF2-40B4-BE49-F238E27FC236}">
                <a16:creationId xmlns:a16="http://schemas.microsoft.com/office/drawing/2014/main" id="{F45CBE12-19C6-4F51-9AFA-15FE82D96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275" y="168275"/>
            <a:ext cx="7772400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Meaning of Lines</a:t>
            </a:r>
          </a:p>
        </p:txBody>
      </p:sp>
      <p:sp>
        <p:nvSpPr>
          <p:cNvPr id="146438" name="Rectangle 6">
            <a:extLst>
              <a:ext uri="{FF2B5EF4-FFF2-40B4-BE49-F238E27FC236}">
                <a16:creationId xmlns:a16="http://schemas.microsoft.com/office/drawing/2014/main" id="{859EBACE-C008-488A-9EFD-284BF54DC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475" y="2424113"/>
            <a:ext cx="7805738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en-US" sz="2400" b="1" i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</a:rPr>
              <a:t>Hidden lines</a:t>
            </a:r>
            <a:r>
              <a:rPr lang="en-US" altLang="en-US" sz="2400">
                <a:latin typeface="Arial" panose="020B0604020202020204" pitchFamily="34" charset="0"/>
                <a:ea typeface="+mn-ea"/>
              </a:rPr>
              <a:t>  represent features that </a:t>
            </a:r>
            <a:r>
              <a:rPr lang="en-US" altLang="en-US" sz="2400" u="sng">
                <a:latin typeface="Arial" panose="020B0604020202020204" pitchFamily="34" charset="0"/>
                <a:ea typeface="+mn-ea"/>
              </a:rPr>
              <a:t>can not be seen</a:t>
            </a:r>
            <a:r>
              <a:rPr lang="en-US" altLang="en-US" sz="2400">
                <a:latin typeface="Arial" panose="020B0604020202020204" pitchFamily="34" charset="0"/>
                <a:ea typeface="+mn-ea"/>
              </a:rPr>
              <a:t> in</a:t>
            </a:r>
            <a:br>
              <a:rPr lang="en-US" altLang="en-US" sz="2400">
                <a:latin typeface="Arial" panose="020B0604020202020204" pitchFamily="34" charset="0"/>
                <a:ea typeface="+mn-ea"/>
              </a:rPr>
            </a:br>
            <a:r>
              <a:rPr lang="en-US" altLang="en-US" sz="2400">
                <a:latin typeface="Arial" panose="020B0604020202020204" pitchFamily="34" charset="0"/>
                <a:ea typeface="+mn-ea"/>
              </a:rPr>
              <a:t>                        the current view</a:t>
            </a:r>
          </a:p>
        </p:txBody>
      </p:sp>
      <p:sp>
        <p:nvSpPr>
          <p:cNvPr id="146439" name="Rectangle 7">
            <a:extLst>
              <a:ext uri="{FF2B5EF4-FFF2-40B4-BE49-F238E27FC236}">
                <a16:creationId xmlns:a16="http://schemas.microsoft.com/office/drawing/2014/main" id="{CB88BC2E-782C-48B3-824F-5E0BBCC8B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25" y="3603625"/>
            <a:ext cx="8210550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en-US" sz="2400" b="1" i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</a:rPr>
              <a:t>Center line</a:t>
            </a:r>
            <a:r>
              <a:rPr lang="en-US" altLang="en-US" sz="2400" b="1">
                <a:latin typeface="Arial" panose="020B0604020202020204" pitchFamily="34" charset="0"/>
                <a:ea typeface="+mn-ea"/>
              </a:rPr>
              <a:t>    </a:t>
            </a:r>
            <a:r>
              <a:rPr lang="en-US" altLang="en-US" sz="2400">
                <a:latin typeface="Arial" panose="020B0604020202020204" pitchFamily="34" charset="0"/>
                <a:ea typeface="+mn-ea"/>
              </a:rPr>
              <a:t>represents symmetry, path of motion, centers</a:t>
            </a:r>
            <a:br>
              <a:rPr lang="en-US" altLang="en-US" sz="2400">
                <a:latin typeface="Arial" panose="020B0604020202020204" pitchFamily="34" charset="0"/>
                <a:ea typeface="+mn-ea"/>
              </a:rPr>
            </a:br>
            <a:r>
              <a:rPr lang="en-US" altLang="en-US" sz="2400">
                <a:latin typeface="Arial" panose="020B0604020202020204" pitchFamily="34" charset="0"/>
                <a:ea typeface="+mn-ea"/>
              </a:rPr>
              <a:t>                       of circles, axis of axisymmetrical parts</a:t>
            </a:r>
          </a:p>
        </p:txBody>
      </p:sp>
      <p:sp>
        <p:nvSpPr>
          <p:cNvPr id="146440" name="Rectangle 8">
            <a:extLst>
              <a:ext uri="{FF2B5EF4-FFF2-40B4-BE49-F238E27FC236}">
                <a16:creationId xmlns:a16="http://schemas.microsoft.com/office/drawing/2014/main" id="{0778542B-1C84-4FB0-BCA4-34A6011CD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0" y="4851400"/>
            <a:ext cx="8102600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30000"/>
              </a:lnSpc>
              <a:defRPr/>
            </a:pPr>
            <a:r>
              <a:rPr lang="en-US" altLang="en-US" sz="2400" b="1" i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</a:rPr>
              <a:t>Dimension and Extension lines</a:t>
            </a:r>
            <a:r>
              <a:rPr lang="en-US" altLang="en-US" sz="2400" b="1">
                <a:latin typeface="Arial" panose="020B0604020202020204" pitchFamily="34" charset="0"/>
                <a:ea typeface="+mn-ea"/>
              </a:rPr>
              <a:t>  </a:t>
            </a:r>
            <a:r>
              <a:rPr lang="en-US" altLang="en-US" sz="2400">
                <a:latin typeface="Arial" panose="020B0604020202020204" pitchFamily="34" charset="0"/>
                <a:ea typeface="+mn-ea"/>
              </a:rPr>
              <a:t>indicate the sizes and  </a:t>
            </a:r>
            <a:br>
              <a:rPr lang="en-US" altLang="en-US" sz="2400">
                <a:latin typeface="Arial" panose="020B0604020202020204" pitchFamily="34" charset="0"/>
                <a:ea typeface="+mn-ea"/>
              </a:rPr>
            </a:br>
            <a:r>
              <a:rPr lang="en-US" altLang="en-US" sz="2400">
                <a:latin typeface="Arial" panose="020B0604020202020204" pitchFamily="34" charset="0"/>
                <a:ea typeface="+mn-ea"/>
              </a:rPr>
              <a:t>                      location of features on a drawing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6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6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6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6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6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6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6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6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6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6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6" grpId="0"/>
      <p:bldP spid="146438" grpId="0"/>
      <p:bldP spid="146439" grpId="0"/>
      <p:bldP spid="14644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7">
            <a:extLst>
              <a:ext uri="{FF2B5EF4-FFF2-40B4-BE49-F238E27FC236}">
                <a16:creationId xmlns:a16="http://schemas.microsoft.com/office/drawing/2014/main" id="{37225E1B-1F99-4BBF-A421-0B0EDB4C77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700" y="1181100"/>
            <a:ext cx="1838325" cy="657225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40963" name="Rectangle 16">
            <a:extLst>
              <a:ext uri="{FF2B5EF4-FFF2-40B4-BE49-F238E27FC236}">
                <a16:creationId xmlns:a16="http://schemas.microsoft.com/office/drawing/2014/main" id="{4B12C883-C3AD-4A85-B451-8F3FFF1762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9375" y="2143125"/>
            <a:ext cx="1666875" cy="657225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40964" name="Rectangle 15">
            <a:extLst>
              <a:ext uri="{FF2B5EF4-FFF2-40B4-BE49-F238E27FC236}">
                <a16:creationId xmlns:a16="http://schemas.microsoft.com/office/drawing/2014/main" id="{60848530-F992-4403-9A59-0788A039D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6425" y="2867025"/>
            <a:ext cx="1409700" cy="628650"/>
          </a:xfrm>
          <a:prstGeom prst="rect">
            <a:avLst/>
          </a:pr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40965" name="Rectangle 14">
            <a:extLst>
              <a:ext uri="{FF2B5EF4-FFF2-40B4-BE49-F238E27FC236}">
                <a16:creationId xmlns:a16="http://schemas.microsoft.com/office/drawing/2014/main" id="{A3048FFF-C097-4790-8F1F-587F53BAA6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7075" y="4191000"/>
            <a:ext cx="1409700" cy="752475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40966" name="Rectangle 13">
            <a:extLst>
              <a:ext uri="{FF2B5EF4-FFF2-40B4-BE49-F238E27FC236}">
                <a16:creationId xmlns:a16="http://schemas.microsoft.com/office/drawing/2014/main" id="{83366DD1-50EF-4313-8E4B-509D6517B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5375" y="5343525"/>
            <a:ext cx="1476375" cy="752475"/>
          </a:xfrm>
          <a:prstGeom prst="rect">
            <a:avLst/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40967" name="Text Box 11">
            <a:extLst>
              <a:ext uri="{FF2B5EF4-FFF2-40B4-BE49-F238E27FC236}">
                <a16:creationId xmlns:a16="http://schemas.microsoft.com/office/drawing/2014/main" id="{34D85FAF-C202-492B-944D-DB0A234764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038" y="449263"/>
            <a:ext cx="62245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i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en-US" sz="2000" i="1">
                <a:latin typeface="Arial" panose="020B0604020202020204" pitchFamily="34" charset="0"/>
                <a:cs typeface="Arial" panose="020B0604020202020204" pitchFamily="34" charset="0"/>
              </a:rPr>
              <a:t>Line conventions in engineering drawing</a:t>
            </a:r>
          </a:p>
        </p:txBody>
      </p:sp>
      <p:pic>
        <p:nvPicPr>
          <p:cNvPr id="40968" name="Picture 12" descr="alphabet of line">
            <a:extLst>
              <a:ext uri="{FF2B5EF4-FFF2-40B4-BE49-F238E27FC236}">
                <a16:creationId xmlns:a16="http://schemas.microsoft.com/office/drawing/2014/main" id="{3F7721D9-C03D-4805-ABDD-815843442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30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38" y="1131888"/>
            <a:ext cx="7551737" cy="538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dissolv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tsquare-std-600">
            <a:extLst>
              <a:ext uri="{FF2B5EF4-FFF2-40B4-BE49-F238E27FC236}">
                <a16:creationId xmlns:a16="http://schemas.microsoft.com/office/drawing/2014/main" id="{0C68A168-4296-4733-8E1E-D7EBC3AB2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46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Rectangle 2">
            <a:extLst>
              <a:ext uri="{FF2B5EF4-FFF2-40B4-BE49-F238E27FC236}">
                <a16:creationId xmlns:a16="http://schemas.microsoft.com/office/drawing/2014/main" id="{834D4356-9B9B-49D1-B3FC-D56862756A0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686050" y="4175125"/>
            <a:ext cx="6096000" cy="2170113"/>
          </a:xfrm>
          <a:effectLst>
            <a:outerShdw dist="53882" dir="2700000" algn="ctr" rotWithShape="0">
              <a:schemeClr val="folHlink"/>
            </a:outerShdw>
          </a:effectLst>
        </p:spPr>
        <p:txBody>
          <a:bodyPr anchor="ctr"/>
          <a:lstStyle/>
          <a:p>
            <a:pPr algn="r" eaLnBrk="1" hangingPunct="1"/>
            <a:r>
              <a:rPr lang="en-US" altLang="en-US" b="1">
                <a:solidFill>
                  <a:schemeClr val="accent2"/>
                </a:solidFill>
                <a:latin typeface="Arial" panose="020B0604020202020204" pitchFamily="34" charset="0"/>
                <a:ea typeface="Angsana New" panose="02020603050405020304" pitchFamily="18" charset="-34"/>
                <a:cs typeface="Arial" panose="020B0604020202020204" pitchFamily="34" charset="0"/>
              </a:rPr>
              <a:t>Traditional Drawing Tools</a:t>
            </a:r>
          </a:p>
        </p:txBody>
      </p:sp>
    </p:spTree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6">
            <a:extLst>
              <a:ext uri="{FF2B5EF4-FFF2-40B4-BE49-F238E27FC236}">
                <a16:creationId xmlns:a16="http://schemas.microsoft.com/office/drawing/2014/main" id="{B2170D3F-E954-4353-B4A8-AAEC7BD66B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3613" y="220663"/>
            <a:ext cx="464661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rgbClr val="0066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DRAWING  TOOLS</a:t>
            </a:r>
          </a:p>
        </p:txBody>
      </p:sp>
      <p:pic>
        <p:nvPicPr>
          <p:cNvPr id="43011" name="Picture 7" descr="drafting board">
            <a:extLst>
              <a:ext uri="{FF2B5EF4-FFF2-40B4-BE49-F238E27FC236}">
                <a16:creationId xmlns:a16="http://schemas.microsoft.com/office/drawing/2014/main" id="{67731E38-4994-419D-A02B-44F7681AA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1143000"/>
            <a:ext cx="4038600" cy="528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5" descr="TSQUARS">
            <a:extLst>
              <a:ext uri="{FF2B5EF4-FFF2-40B4-BE49-F238E27FC236}">
                <a16:creationId xmlns:a16="http://schemas.microsoft.com/office/drawing/2014/main" id="{DD9D055B-87F1-410F-970E-44DC60333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AF6"/>
              </a:clrFrom>
              <a:clrTo>
                <a:srgbClr val="FFFAF6">
                  <a:alpha val="0"/>
                </a:srgbClr>
              </a:clrTo>
            </a:clrChange>
            <a:lum bright="-6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1095375"/>
            <a:ext cx="3205163" cy="451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5" name="Text Box 7">
            <a:extLst>
              <a:ext uri="{FF2B5EF4-FFF2-40B4-BE49-F238E27FC236}">
                <a16:creationId xmlns:a16="http://schemas.microsoft.com/office/drawing/2014/main" id="{155DC59E-1FEE-487A-9E77-2FD48CE4D2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600" y="5783263"/>
            <a:ext cx="2597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1. T-Square</a:t>
            </a:r>
          </a:p>
        </p:txBody>
      </p:sp>
      <p:sp>
        <p:nvSpPr>
          <p:cNvPr id="44036" name="Text Box 8">
            <a:extLst>
              <a:ext uri="{FF2B5EF4-FFF2-40B4-BE49-F238E27FC236}">
                <a16:creationId xmlns:a16="http://schemas.microsoft.com/office/drawing/2014/main" id="{97A39765-1995-47DC-94FA-684A7CD4BA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5300" y="5783263"/>
            <a:ext cx="25717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2. Triangles</a:t>
            </a:r>
          </a:p>
        </p:txBody>
      </p:sp>
      <p:sp>
        <p:nvSpPr>
          <p:cNvPr id="44037" name="Text Box 10">
            <a:extLst>
              <a:ext uri="{FF2B5EF4-FFF2-40B4-BE49-F238E27FC236}">
                <a16:creationId xmlns:a16="http://schemas.microsoft.com/office/drawing/2014/main" id="{6CE5FEA3-9230-4964-A9E6-CAE2C50754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3613" y="220663"/>
            <a:ext cx="464661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rgbClr val="0066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DRAWING  TOOLS</a:t>
            </a:r>
          </a:p>
        </p:txBody>
      </p:sp>
      <p:pic>
        <p:nvPicPr>
          <p:cNvPr id="44038" name="Picture 11" descr="70124">
            <a:extLst>
              <a:ext uri="{FF2B5EF4-FFF2-40B4-BE49-F238E27FC236}">
                <a16:creationId xmlns:a16="http://schemas.microsoft.com/office/drawing/2014/main" id="{BEBF2A4B-5AC7-4D72-B7C0-54973FEE5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2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975" y="1752600"/>
            <a:ext cx="3959225" cy="329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7">
            <a:extLst>
              <a:ext uri="{FF2B5EF4-FFF2-40B4-BE49-F238E27FC236}">
                <a16:creationId xmlns:a16="http://schemas.microsoft.com/office/drawing/2014/main" id="{983A51EF-2FDE-4EE8-8437-B52A2206E0D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0" y="2589213"/>
            <a:ext cx="4572000" cy="1677987"/>
          </a:xfrm>
        </p:spPr>
        <p:txBody>
          <a:bodyPr anchor="ctr"/>
          <a:lstStyle/>
          <a:p>
            <a:pPr eaLnBrk="1" hangingPunct="1"/>
            <a:r>
              <a:rPr lang="en-US" altLang="en-US" sz="5400" b="1">
                <a:solidFill>
                  <a:srgbClr val="800000"/>
                </a:solidFill>
                <a:latin typeface="Arial" panose="020B0604020202020204" pitchFamily="34" charset="0"/>
                <a:ea typeface="Angsana New" panose="02020603050405020304" pitchFamily="18" charset="-34"/>
                <a:cs typeface="Arial" panose="020B0604020202020204" pitchFamily="34" charset="0"/>
              </a:rPr>
              <a:t>GRAPHICS  LANGUAGE</a:t>
            </a:r>
          </a:p>
        </p:txBody>
      </p:sp>
      <p:sp>
        <p:nvSpPr>
          <p:cNvPr id="6147" name="Rectangle 30">
            <a:extLst>
              <a:ext uri="{FF2B5EF4-FFF2-40B4-BE49-F238E27FC236}">
                <a16:creationId xmlns:a16="http://schemas.microsoft.com/office/drawing/2014/main" id="{C01293DC-E120-477E-93AA-805299D78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616450"/>
            <a:ext cx="4572000" cy="8890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000066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6148" name="Rectangle 31">
            <a:extLst>
              <a:ext uri="{FF2B5EF4-FFF2-40B4-BE49-F238E27FC236}">
                <a16:creationId xmlns:a16="http://schemas.microsoft.com/office/drawing/2014/main" id="{710109A3-0559-4DA8-B16D-8C688EDF8F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2185988"/>
            <a:ext cx="4572000" cy="8890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000066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pic>
        <p:nvPicPr>
          <p:cNvPr id="6149" name="Picture 33" descr="P-drafting">
            <a:extLst>
              <a:ext uri="{FF2B5EF4-FFF2-40B4-BE49-F238E27FC236}">
                <a16:creationId xmlns:a16="http://schemas.microsoft.com/office/drawing/2014/main" id="{4C95C41E-F7D1-470D-AB51-D577ABDF0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0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over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7" descr="71092">
            <a:extLst>
              <a:ext uri="{FF2B5EF4-FFF2-40B4-BE49-F238E27FC236}">
                <a16:creationId xmlns:a16="http://schemas.microsoft.com/office/drawing/2014/main" id="{D6C928D6-F8E3-4C97-AE9F-F21FCB5C3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1771650"/>
            <a:ext cx="3427413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Text Box 8">
            <a:extLst>
              <a:ext uri="{FF2B5EF4-FFF2-40B4-BE49-F238E27FC236}">
                <a16:creationId xmlns:a16="http://schemas.microsoft.com/office/drawing/2014/main" id="{717179D8-6858-4BB1-AE65-628962A4F4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00" y="5783263"/>
            <a:ext cx="3740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3. Adhesive Tape</a:t>
            </a:r>
          </a:p>
        </p:txBody>
      </p:sp>
      <p:sp>
        <p:nvSpPr>
          <p:cNvPr id="45060" name="Text Box 9">
            <a:extLst>
              <a:ext uri="{FF2B5EF4-FFF2-40B4-BE49-F238E27FC236}">
                <a16:creationId xmlns:a16="http://schemas.microsoft.com/office/drawing/2014/main" id="{09C97345-4F2C-49C3-BBB2-9FCD569D5A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5300" y="5783263"/>
            <a:ext cx="2165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4. Pencils</a:t>
            </a:r>
          </a:p>
        </p:txBody>
      </p:sp>
      <p:pic>
        <p:nvPicPr>
          <p:cNvPr id="45061" name="Picture 10" descr="70848">
            <a:extLst>
              <a:ext uri="{FF2B5EF4-FFF2-40B4-BE49-F238E27FC236}">
                <a16:creationId xmlns:a16="http://schemas.microsoft.com/office/drawing/2014/main" id="{40B8BBB1-3965-4F09-9686-F10DF2391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1409700"/>
            <a:ext cx="4067175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2" name="Picture 11" descr="71294">
            <a:extLst>
              <a:ext uri="{FF2B5EF4-FFF2-40B4-BE49-F238E27FC236}">
                <a16:creationId xmlns:a16="http://schemas.microsoft.com/office/drawing/2014/main" id="{31CC7DEB-3EFA-444E-83B2-278937A71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950" y="4048125"/>
            <a:ext cx="3529013" cy="147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3" name="Rectangle 12">
            <a:extLst>
              <a:ext uri="{FF2B5EF4-FFF2-40B4-BE49-F238E27FC236}">
                <a16:creationId xmlns:a16="http://schemas.microsoft.com/office/drawing/2014/main" id="{EE5AD597-6ACB-4284-BFD0-B5D05FBFB1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0988" y="2917825"/>
            <a:ext cx="314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2H or HB for thick line</a:t>
            </a:r>
          </a:p>
        </p:txBody>
      </p:sp>
      <p:sp>
        <p:nvSpPr>
          <p:cNvPr id="45064" name="Rectangle 13">
            <a:extLst>
              <a:ext uri="{FF2B5EF4-FFF2-40B4-BE49-F238E27FC236}">
                <a16:creationId xmlns:a16="http://schemas.microsoft.com/office/drawing/2014/main" id="{98F20DFC-1F5A-486B-942C-AF25FB2DE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0988" y="3346450"/>
            <a:ext cx="21510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4H for thin line</a:t>
            </a:r>
          </a:p>
        </p:txBody>
      </p:sp>
      <p:sp>
        <p:nvSpPr>
          <p:cNvPr id="45065" name="Text Box 14">
            <a:extLst>
              <a:ext uri="{FF2B5EF4-FFF2-40B4-BE49-F238E27FC236}">
                <a16:creationId xmlns:a16="http://schemas.microsoft.com/office/drawing/2014/main" id="{DE65EDC6-D8CE-4254-B2CC-62F957FD24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3613" y="220663"/>
            <a:ext cx="464661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rgbClr val="0066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DRAWING  TOOLS</a:t>
            </a:r>
          </a:p>
        </p:txBody>
      </p:sp>
    </p:spTree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4">
            <a:extLst>
              <a:ext uri="{FF2B5EF4-FFF2-40B4-BE49-F238E27FC236}">
                <a16:creationId xmlns:a16="http://schemas.microsoft.com/office/drawing/2014/main" id="{D339DCEC-D933-422E-B2E2-9957CA0C7F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175" y="5783263"/>
            <a:ext cx="2927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5. Sandpaper</a:t>
            </a:r>
          </a:p>
        </p:txBody>
      </p:sp>
      <p:sp>
        <p:nvSpPr>
          <p:cNvPr id="46083" name="Text Box 5">
            <a:extLst>
              <a:ext uri="{FF2B5EF4-FFF2-40B4-BE49-F238E27FC236}">
                <a16:creationId xmlns:a16="http://schemas.microsoft.com/office/drawing/2014/main" id="{C66DF47E-B892-474F-A7F6-B836C5D3C9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250" y="5783263"/>
            <a:ext cx="26225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6. Compass</a:t>
            </a:r>
          </a:p>
        </p:txBody>
      </p:sp>
      <p:pic>
        <p:nvPicPr>
          <p:cNvPr id="46084" name="Picture 10" descr="sandpaper - big">
            <a:extLst>
              <a:ext uri="{FF2B5EF4-FFF2-40B4-BE49-F238E27FC236}">
                <a16:creationId xmlns:a16="http://schemas.microsoft.com/office/drawing/2014/main" id="{10D41298-42BE-4976-B5FC-F56D70CE6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75" y="1327150"/>
            <a:ext cx="2724150" cy="420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5" name="Picture 11" descr="55483-1009-3ww">
            <a:extLst>
              <a:ext uri="{FF2B5EF4-FFF2-40B4-BE49-F238E27FC236}">
                <a16:creationId xmlns:a16="http://schemas.microsoft.com/office/drawing/2014/main" id="{37A0CF14-0203-4D40-AA5F-C8BA789C8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1076325"/>
            <a:ext cx="3074987" cy="479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6" name="Text Box 12">
            <a:extLst>
              <a:ext uri="{FF2B5EF4-FFF2-40B4-BE49-F238E27FC236}">
                <a16:creationId xmlns:a16="http://schemas.microsoft.com/office/drawing/2014/main" id="{944DB879-2CE6-4BEC-8A6B-50B56CFD8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3613" y="220663"/>
            <a:ext cx="464661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rgbClr val="0066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DRAWING  TOOLS</a:t>
            </a:r>
          </a:p>
        </p:txBody>
      </p:sp>
    </p:spTree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3">
            <a:extLst>
              <a:ext uri="{FF2B5EF4-FFF2-40B4-BE49-F238E27FC236}">
                <a16:creationId xmlns:a16="http://schemas.microsoft.com/office/drawing/2014/main" id="{7D0ACA5B-45ED-467B-A30A-C72EA69C7B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" y="5783263"/>
            <a:ext cx="3409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7. Pencil Eraser</a:t>
            </a:r>
          </a:p>
        </p:txBody>
      </p:sp>
      <p:sp>
        <p:nvSpPr>
          <p:cNvPr id="47107" name="Text Box 4">
            <a:extLst>
              <a:ext uri="{FF2B5EF4-FFF2-40B4-BE49-F238E27FC236}">
                <a16:creationId xmlns:a16="http://schemas.microsoft.com/office/drawing/2014/main" id="{DA29D6CB-9AA0-4345-8E3F-75B83F199D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4275" y="5783263"/>
            <a:ext cx="36385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8. Erasing Shield</a:t>
            </a:r>
          </a:p>
        </p:txBody>
      </p:sp>
      <p:pic>
        <p:nvPicPr>
          <p:cNvPr id="47108" name="Picture 7" descr="72785">
            <a:extLst>
              <a:ext uri="{FF2B5EF4-FFF2-40B4-BE49-F238E27FC236}">
                <a16:creationId xmlns:a16="http://schemas.microsoft.com/office/drawing/2014/main" id="{D864D245-0226-41A7-A88D-CA757F0FE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75" y="1763713"/>
            <a:ext cx="1512888" cy="333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9" name="Picture 8" descr="72698">
            <a:extLst>
              <a:ext uri="{FF2B5EF4-FFF2-40B4-BE49-F238E27FC236}">
                <a16:creationId xmlns:a16="http://schemas.microsoft.com/office/drawing/2014/main" id="{DDAC41AE-FB27-4606-B9EC-C0FA0A598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lum bright="-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088" y="1698625"/>
            <a:ext cx="2301875" cy="345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0" name="Text Box 9">
            <a:extLst>
              <a:ext uri="{FF2B5EF4-FFF2-40B4-BE49-F238E27FC236}">
                <a16:creationId xmlns:a16="http://schemas.microsoft.com/office/drawing/2014/main" id="{32805913-D9E7-4A21-A7E9-F491F7315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3613" y="220663"/>
            <a:ext cx="464661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rgbClr val="0066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DRAWING  TOOLS</a:t>
            </a:r>
          </a:p>
        </p:txBody>
      </p:sp>
    </p:spTree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3">
            <a:extLst>
              <a:ext uri="{FF2B5EF4-FFF2-40B4-BE49-F238E27FC236}">
                <a16:creationId xmlns:a16="http://schemas.microsoft.com/office/drawing/2014/main" id="{5608DB51-FF92-45FD-9321-7F03E140CF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" y="5783263"/>
            <a:ext cx="38925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9. Circle Template</a:t>
            </a:r>
          </a:p>
        </p:txBody>
      </p:sp>
      <p:sp>
        <p:nvSpPr>
          <p:cNvPr id="48131" name="Text Box 4">
            <a:extLst>
              <a:ext uri="{FF2B5EF4-FFF2-40B4-BE49-F238E27FC236}">
                <a16:creationId xmlns:a16="http://schemas.microsoft.com/office/drawing/2014/main" id="{3679DADF-7C8B-4547-AA7F-F3B8CC0B5C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75" y="5783263"/>
            <a:ext cx="35877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10. Tissue paper</a:t>
            </a:r>
          </a:p>
        </p:txBody>
      </p:sp>
      <p:pic>
        <p:nvPicPr>
          <p:cNvPr id="48132" name="Picture 8" descr="55475-OF3ww">
            <a:extLst>
              <a:ext uri="{FF2B5EF4-FFF2-40B4-BE49-F238E27FC236}">
                <a16:creationId xmlns:a16="http://schemas.microsoft.com/office/drawing/2014/main" id="{E9E2D7B0-3E35-485D-8AAF-1A3229253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95425"/>
            <a:ext cx="2857500" cy="360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3" name="Picture 11" descr="tissue">
            <a:extLst>
              <a:ext uri="{FF2B5EF4-FFF2-40B4-BE49-F238E27FC236}">
                <a16:creationId xmlns:a16="http://schemas.microsoft.com/office/drawing/2014/main" id="{AA9377FC-B70C-43A4-B00B-A3A565C7F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0" y="1314450"/>
            <a:ext cx="321945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4" name="Text Box 12">
            <a:extLst>
              <a:ext uri="{FF2B5EF4-FFF2-40B4-BE49-F238E27FC236}">
                <a16:creationId xmlns:a16="http://schemas.microsoft.com/office/drawing/2014/main" id="{3466EC74-9FD7-4450-B149-40AFBB4DEA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3613" y="220663"/>
            <a:ext cx="464661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rgbClr val="0066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DRAWING  TOOLS</a:t>
            </a:r>
          </a:p>
        </p:txBody>
      </p:sp>
    </p:spTree>
  </p:cSld>
  <p:clrMapOvr>
    <a:masterClrMapping/>
  </p:clrMapOvr>
  <p:transition spd="med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3">
            <a:extLst>
              <a:ext uri="{FF2B5EF4-FFF2-40B4-BE49-F238E27FC236}">
                <a16:creationId xmlns:a16="http://schemas.microsoft.com/office/drawing/2014/main" id="{FCE665B6-AE21-4353-986A-6397A9D1AB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550" y="5783263"/>
            <a:ext cx="30797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11. Sharpener</a:t>
            </a:r>
          </a:p>
        </p:txBody>
      </p:sp>
      <p:sp>
        <p:nvSpPr>
          <p:cNvPr id="49155" name="Text Box 4">
            <a:extLst>
              <a:ext uri="{FF2B5EF4-FFF2-40B4-BE49-F238E27FC236}">
                <a16:creationId xmlns:a16="http://schemas.microsoft.com/office/drawing/2014/main" id="{AAA0B6D1-83D0-4C2A-B727-E82AAFF887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0950" y="5783263"/>
            <a:ext cx="3435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12. Clean paper</a:t>
            </a:r>
          </a:p>
        </p:txBody>
      </p:sp>
      <p:pic>
        <p:nvPicPr>
          <p:cNvPr id="49156" name="Picture 7" descr="72699">
            <a:extLst>
              <a:ext uri="{FF2B5EF4-FFF2-40B4-BE49-F238E27FC236}">
                <a16:creationId xmlns:a16="http://schemas.microsoft.com/office/drawing/2014/main" id="{D7F83636-00B3-477A-8AD3-723AF008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2238375"/>
            <a:ext cx="1568450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7" name="Picture 8" descr="80991">
            <a:extLst>
              <a:ext uri="{FF2B5EF4-FFF2-40B4-BE49-F238E27FC236}">
                <a16:creationId xmlns:a16="http://schemas.microsoft.com/office/drawing/2014/main" id="{CC10C1AF-1A02-4A48-ADAE-EACC28513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3400425"/>
            <a:ext cx="1506538" cy="140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8" name="Picture 9" descr="paper-17_lg">
            <a:extLst>
              <a:ext uri="{FF2B5EF4-FFF2-40B4-BE49-F238E27FC236}">
                <a16:creationId xmlns:a16="http://schemas.microsoft.com/office/drawing/2014/main" id="{FC70A628-3B1D-4251-A679-24DA9CAB5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8" t="7851" r="7642" b="9123"/>
          <a:stretch>
            <a:fillRect/>
          </a:stretch>
        </p:blipFill>
        <p:spPr bwMode="auto">
          <a:xfrm>
            <a:off x="5178425" y="1317625"/>
            <a:ext cx="3175000" cy="417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9" name="Text Box 10">
            <a:extLst>
              <a:ext uri="{FF2B5EF4-FFF2-40B4-BE49-F238E27FC236}">
                <a16:creationId xmlns:a16="http://schemas.microsoft.com/office/drawing/2014/main" id="{DDBB4C57-9647-4A78-A8E8-21430B244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3613" y="220663"/>
            <a:ext cx="464661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rgbClr val="0066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DRAWING  TOOLS</a:t>
            </a:r>
          </a:p>
        </p:txBody>
      </p:sp>
    </p:spTree>
  </p:cSld>
  <p:clrMapOvr>
    <a:masterClrMapping/>
  </p:clrMapOvr>
  <p:transition spd="med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10">
            <a:extLst>
              <a:ext uri="{FF2B5EF4-FFF2-40B4-BE49-F238E27FC236}">
                <a16:creationId xmlns:a16="http://schemas.microsoft.com/office/drawing/2014/main" id="{B1C99912-3882-4375-AE9E-CB8AC3B3BE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" y="4187825"/>
            <a:ext cx="9093200" cy="255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5400">
                <a:solidFill>
                  <a:srgbClr val="EAEAEA"/>
                </a:solidFill>
              </a:rPr>
              <a:t>ABCDEFGHIJKLMNOPQRSTUVWXYZABCDEFGHIJKLMNOPQRSTUVWXYZABCDEF</a:t>
            </a:r>
          </a:p>
        </p:txBody>
      </p:sp>
      <p:sp>
        <p:nvSpPr>
          <p:cNvPr id="50179" name="Text Box 9">
            <a:extLst>
              <a:ext uri="{FF2B5EF4-FFF2-40B4-BE49-F238E27FC236}">
                <a16:creationId xmlns:a16="http://schemas.microsoft.com/office/drawing/2014/main" id="{AEC91891-9E24-4248-82E0-EA0434CA9D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0" y="244475"/>
            <a:ext cx="9093200" cy="255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5400">
                <a:solidFill>
                  <a:srgbClr val="EAEAEA"/>
                </a:solidFill>
              </a:rPr>
              <a:t>ABCDEFGHIJKLMNOPQRSTUVWXYZABCDEFGHIJKLMNOPQRSTUVWXYZABCDEF</a:t>
            </a:r>
          </a:p>
        </p:txBody>
      </p:sp>
      <p:sp>
        <p:nvSpPr>
          <p:cNvPr id="50180" name="Rectangle 8">
            <a:extLst>
              <a:ext uri="{FF2B5EF4-FFF2-40B4-BE49-F238E27FC236}">
                <a16:creationId xmlns:a16="http://schemas.microsoft.com/office/drawing/2014/main" id="{EDC6A1FD-820A-4A86-8E8F-9D677A5B81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3575" y="0"/>
            <a:ext cx="3409950" cy="1876425"/>
          </a:xfrm>
          <a:prstGeom prst="rect">
            <a:avLst/>
          </a:prstGeom>
          <a:solidFill>
            <a:srgbClr val="CCFFFF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50181" name="Rectangle 7">
            <a:extLst>
              <a:ext uri="{FF2B5EF4-FFF2-40B4-BE49-F238E27FC236}">
                <a16:creationId xmlns:a16="http://schemas.microsoft.com/office/drawing/2014/main" id="{6CB7B3DD-47C3-4409-8FE3-2893DCB574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010150"/>
            <a:ext cx="9144000" cy="1847850"/>
          </a:xfrm>
          <a:prstGeom prst="rect">
            <a:avLst/>
          </a:prstGeom>
          <a:solidFill>
            <a:srgbClr val="FFCC99">
              <a:alpha val="7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50182" name="Rectangle 6">
            <a:extLst>
              <a:ext uri="{FF2B5EF4-FFF2-40B4-BE49-F238E27FC236}">
                <a16:creationId xmlns:a16="http://schemas.microsoft.com/office/drawing/2014/main" id="{64C6259D-DB89-4B28-941F-1F8B95180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1866900"/>
            <a:ext cx="6010275" cy="3152775"/>
          </a:xfrm>
          <a:prstGeom prst="rect">
            <a:avLst/>
          </a:prstGeom>
          <a:solidFill>
            <a:srgbClr val="CCFFCC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98F11458-8EC5-4908-A073-0681D25F0E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3288" y="2767013"/>
            <a:ext cx="4724400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72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Lettering</a:t>
            </a:r>
          </a:p>
        </p:txBody>
      </p:sp>
      <p:sp>
        <p:nvSpPr>
          <p:cNvPr id="50184" name="Line 11">
            <a:extLst>
              <a:ext uri="{FF2B5EF4-FFF2-40B4-BE49-F238E27FC236}">
                <a16:creationId xmlns:a16="http://schemas.microsoft.com/office/drawing/2014/main" id="{C109B02D-40EF-4306-AF0B-917EE5AA520D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9175" y="5010150"/>
            <a:ext cx="8124825" cy="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0185" name="Line 12">
            <a:extLst>
              <a:ext uri="{FF2B5EF4-FFF2-40B4-BE49-F238E27FC236}">
                <a16:creationId xmlns:a16="http://schemas.microsoft.com/office/drawing/2014/main" id="{87220ECE-5E7F-45C7-B371-212E1B7705F4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1857375"/>
            <a:ext cx="4572000" cy="0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cover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4">
            <a:extLst>
              <a:ext uri="{FF2B5EF4-FFF2-40B4-BE49-F238E27FC236}">
                <a16:creationId xmlns:a16="http://schemas.microsoft.com/office/drawing/2014/main" id="{32F39A4E-9A51-4A19-BAEF-0E2551D4C6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ea typeface="Angsana New" panose="02020603050405020304" pitchFamily="18" charset="-34"/>
                <a:cs typeface="Arial" panose="020B0604020202020204" pitchFamily="34" charset="0"/>
              </a:rPr>
              <a:t>Text on Drawings</a:t>
            </a:r>
          </a:p>
        </p:txBody>
      </p:sp>
      <p:sp>
        <p:nvSpPr>
          <p:cNvPr id="51203" name="Text Box 5">
            <a:extLst>
              <a:ext uri="{FF2B5EF4-FFF2-40B4-BE49-F238E27FC236}">
                <a16:creationId xmlns:a16="http://schemas.microsoft.com/office/drawing/2014/main" id="{FA65AFDF-8D0A-4925-B014-14784E3B46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1133475"/>
            <a:ext cx="5254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Text on engineering drawing is used :</a:t>
            </a:r>
          </a:p>
        </p:txBody>
      </p:sp>
      <p:grpSp>
        <p:nvGrpSpPr>
          <p:cNvPr id="81935" name="Group 15">
            <a:extLst>
              <a:ext uri="{FF2B5EF4-FFF2-40B4-BE49-F238E27FC236}">
                <a16:creationId xmlns:a16="http://schemas.microsoft.com/office/drawing/2014/main" id="{10153FE0-D61B-4564-AF80-CF64421BD936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1790700"/>
            <a:ext cx="6092825" cy="457200"/>
            <a:chOff x="288" y="1128"/>
            <a:chExt cx="3838" cy="288"/>
          </a:xfrm>
        </p:grpSpPr>
        <p:sp>
          <p:nvSpPr>
            <p:cNvPr id="51215" name="Text Box 6">
              <a:extLst>
                <a:ext uri="{FF2B5EF4-FFF2-40B4-BE49-F238E27FC236}">
                  <a16:creationId xmlns:a16="http://schemas.microsoft.com/office/drawing/2014/main" id="{70F10D2C-F2B8-497F-A96E-9162F332FE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1128"/>
              <a:ext cx="359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To communicate nongraphic information.</a:t>
              </a:r>
            </a:p>
          </p:txBody>
        </p:sp>
        <p:sp>
          <p:nvSpPr>
            <p:cNvPr id="51216" name="Rectangle 8">
              <a:extLst>
                <a:ext uri="{FF2B5EF4-FFF2-40B4-BE49-F238E27FC236}">
                  <a16:creationId xmlns:a16="http://schemas.microsoft.com/office/drawing/2014/main" id="{27FF6E4D-850F-4ED1-AA59-90E1C13BF0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1209"/>
              <a:ext cx="144" cy="1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grpSp>
        <p:nvGrpSpPr>
          <p:cNvPr id="81936" name="Group 16">
            <a:extLst>
              <a:ext uri="{FF2B5EF4-FFF2-40B4-BE49-F238E27FC236}">
                <a16:creationId xmlns:a16="http://schemas.microsoft.com/office/drawing/2014/main" id="{C9EA036D-4FD7-4DFA-B9A4-F3E882F81FE5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2344738"/>
            <a:ext cx="8355013" cy="1187450"/>
            <a:chOff x="288" y="1477"/>
            <a:chExt cx="5263" cy="748"/>
          </a:xfrm>
        </p:grpSpPr>
        <p:sp>
          <p:nvSpPr>
            <p:cNvPr id="51213" name="Text Box 7">
              <a:extLst>
                <a:ext uri="{FF2B5EF4-FFF2-40B4-BE49-F238E27FC236}">
                  <a16:creationId xmlns:a16="http://schemas.microsoft.com/office/drawing/2014/main" id="{B0154A0D-D3BF-4987-A065-1FF0B98100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1477"/>
              <a:ext cx="4975" cy="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As a substitute for graphic information, in those instance where text can communicate the needed information more clearly and quickly.</a:t>
              </a:r>
            </a:p>
          </p:txBody>
        </p:sp>
        <p:sp>
          <p:nvSpPr>
            <p:cNvPr id="51214" name="Rectangle 9">
              <a:extLst>
                <a:ext uri="{FF2B5EF4-FFF2-40B4-BE49-F238E27FC236}">
                  <a16:creationId xmlns:a16="http://schemas.microsoft.com/office/drawing/2014/main" id="{EEBC7B94-1C4A-463E-AB17-C2AFD31BB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1528"/>
              <a:ext cx="144" cy="1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grpSp>
        <p:nvGrpSpPr>
          <p:cNvPr id="81938" name="Group 18">
            <a:extLst>
              <a:ext uri="{FF2B5EF4-FFF2-40B4-BE49-F238E27FC236}">
                <a16:creationId xmlns:a16="http://schemas.microsoft.com/office/drawing/2014/main" id="{13C76A90-4189-4020-BF8B-97DC4B868A9C}"/>
              </a:ext>
            </a:extLst>
          </p:cNvPr>
          <p:cNvGrpSpPr>
            <a:grpSpLocks/>
          </p:cNvGrpSpPr>
          <p:nvPr/>
        </p:nvGrpSpPr>
        <p:grpSpPr bwMode="auto">
          <a:xfrm>
            <a:off x="804863" y="5380038"/>
            <a:ext cx="4127500" cy="822325"/>
            <a:chOff x="507" y="3389"/>
            <a:chExt cx="2600" cy="518"/>
          </a:xfrm>
        </p:grpSpPr>
        <p:sp>
          <p:nvSpPr>
            <p:cNvPr id="81931" name="Text Box 11">
              <a:extLst>
                <a:ext uri="{FF2B5EF4-FFF2-40B4-BE49-F238E27FC236}">
                  <a16:creationId xmlns:a16="http://schemas.microsoft.com/office/drawing/2014/main" id="{DA5666F0-35B4-42C0-9BF4-70D767AF27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7" y="3396"/>
              <a:ext cx="10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en-US" sz="2400" b="1" i="1">
                  <a:solidFill>
                    <a:srgbClr val="CC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Uniformity</a:t>
              </a:r>
            </a:p>
          </p:txBody>
        </p:sp>
        <p:sp>
          <p:nvSpPr>
            <p:cNvPr id="51212" name="Text Box 12">
              <a:extLst>
                <a:ext uri="{FF2B5EF4-FFF2-40B4-BE49-F238E27FC236}">
                  <a16:creationId xmlns:a16="http://schemas.microsoft.com/office/drawing/2014/main" id="{EA5AB525-9997-4AE6-B6AF-57CB31AC1C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0" y="3389"/>
              <a:ext cx="1387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- size</a:t>
              </a:r>
              <a:b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- line thickness</a:t>
              </a:r>
            </a:p>
          </p:txBody>
        </p:sp>
      </p:grpSp>
      <p:grpSp>
        <p:nvGrpSpPr>
          <p:cNvPr id="81937" name="Group 17">
            <a:extLst>
              <a:ext uri="{FF2B5EF4-FFF2-40B4-BE49-F238E27FC236}">
                <a16:creationId xmlns:a16="http://schemas.microsoft.com/office/drawing/2014/main" id="{16BA3EBD-20DB-4573-9ED5-F25B1785F258}"/>
              </a:ext>
            </a:extLst>
          </p:cNvPr>
          <p:cNvGrpSpPr>
            <a:grpSpLocks/>
          </p:cNvGrpSpPr>
          <p:nvPr/>
        </p:nvGrpSpPr>
        <p:grpSpPr bwMode="auto">
          <a:xfrm>
            <a:off x="852488" y="4368800"/>
            <a:ext cx="6678612" cy="822325"/>
            <a:chOff x="537" y="2752"/>
            <a:chExt cx="4207" cy="518"/>
          </a:xfrm>
        </p:grpSpPr>
        <p:sp>
          <p:nvSpPr>
            <p:cNvPr id="81930" name="Text Box 10">
              <a:extLst>
                <a:ext uri="{FF2B5EF4-FFF2-40B4-BE49-F238E27FC236}">
                  <a16:creationId xmlns:a16="http://schemas.microsoft.com/office/drawing/2014/main" id="{AF120092-740D-4618-B400-ADF9857D20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7" y="2773"/>
              <a:ext cx="95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en-US" sz="2400" b="1" i="1">
                  <a:solidFill>
                    <a:srgbClr val="CC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Legibility</a:t>
              </a:r>
            </a:p>
          </p:txBody>
        </p:sp>
        <p:sp>
          <p:nvSpPr>
            <p:cNvPr id="51210" name="Text Box 13">
              <a:extLst>
                <a:ext uri="{FF2B5EF4-FFF2-40B4-BE49-F238E27FC236}">
                  <a16:creationId xmlns:a16="http://schemas.microsoft.com/office/drawing/2014/main" id="{A4D17B2E-9A81-4A2D-A28D-0A5256BE46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2" y="2752"/>
              <a:ext cx="3042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- shape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- space between letters and words</a:t>
              </a:r>
            </a:p>
          </p:txBody>
        </p:sp>
      </p:grpSp>
      <p:sp>
        <p:nvSpPr>
          <p:cNvPr id="81934" name="Text Box 14">
            <a:extLst>
              <a:ext uri="{FF2B5EF4-FFF2-40B4-BE49-F238E27FC236}">
                <a16:creationId xmlns:a16="http://schemas.microsoft.com/office/drawing/2014/main" id="{9FD63565-F003-4CCA-A448-84BE5EB020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688" y="3792538"/>
            <a:ext cx="3960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Thus, it must be written with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9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9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1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1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1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3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Goetsch_fig3_3">
            <a:extLst>
              <a:ext uri="{FF2B5EF4-FFF2-40B4-BE49-F238E27FC236}">
                <a16:creationId xmlns:a16="http://schemas.microsoft.com/office/drawing/2014/main" id="{A735DE93-DE57-4C96-BB86-9BC1FBFC3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3" y="1000125"/>
            <a:ext cx="6494462" cy="513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7" name="Text Box 10">
            <a:extLst>
              <a:ext uri="{FF2B5EF4-FFF2-40B4-BE49-F238E27FC236}">
                <a16:creationId xmlns:a16="http://schemas.microsoft.com/office/drawing/2014/main" id="{E749768F-A39C-4888-A6F3-85DAC4EF40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725" y="220663"/>
            <a:ext cx="1438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</p:txBody>
      </p:sp>
      <p:sp>
        <p:nvSpPr>
          <p:cNvPr id="52228" name="Text Box 11">
            <a:extLst>
              <a:ext uri="{FF2B5EF4-FFF2-40B4-BE49-F238E27FC236}">
                <a16:creationId xmlns:a16="http://schemas.microsoft.com/office/drawing/2014/main" id="{2EACEA5B-1761-43D4-A206-EB04CED2CD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268288"/>
            <a:ext cx="3878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i="1">
                <a:latin typeface="Arial" panose="020B0604020202020204" pitchFamily="34" charset="0"/>
                <a:cs typeface="Arial" panose="020B0604020202020204" pitchFamily="34" charset="0"/>
              </a:rPr>
              <a:t>Placement of the text on drawing</a:t>
            </a:r>
          </a:p>
        </p:txBody>
      </p:sp>
      <p:grpSp>
        <p:nvGrpSpPr>
          <p:cNvPr id="82966" name="Group 22">
            <a:extLst>
              <a:ext uri="{FF2B5EF4-FFF2-40B4-BE49-F238E27FC236}">
                <a16:creationId xmlns:a16="http://schemas.microsoft.com/office/drawing/2014/main" id="{C677D4CE-704F-41C3-9DAB-53F7F9C0F97D}"/>
              </a:ext>
            </a:extLst>
          </p:cNvPr>
          <p:cNvGrpSpPr>
            <a:grpSpLocks/>
          </p:cNvGrpSpPr>
          <p:nvPr/>
        </p:nvGrpSpPr>
        <p:grpSpPr bwMode="auto">
          <a:xfrm>
            <a:off x="4483100" y="765175"/>
            <a:ext cx="4522788" cy="1349375"/>
            <a:chOff x="2824" y="482"/>
            <a:chExt cx="2849" cy="850"/>
          </a:xfrm>
        </p:grpSpPr>
        <p:sp>
          <p:nvSpPr>
            <p:cNvPr id="52238" name="Text Box 8">
              <a:extLst>
                <a:ext uri="{FF2B5EF4-FFF2-40B4-BE49-F238E27FC236}">
                  <a16:creationId xmlns:a16="http://schemas.microsoft.com/office/drawing/2014/main" id="{F6147E00-510B-4C7B-A0B6-075E15E327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6" y="482"/>
              <a:ext cx="1497" cy="2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Dimension &amp; Notes</a:t>
              </a:r>
            </a:p>
          </p:txBody>
        </p:sp>
        <p:sp>
          <p:nvSpPr>
            <p:cNvPr id="52239" name="Freeform 14">
              <a:extLst>
                <a:ext uri="{FF2B5EF4-FFF2-40B4-BE49-F238E27FC236}">
                  <a16:creationId xmlns:a16="http://schemas.microsoft.com/office/drawing/2014/main" id="{85C7E52A-47DD-4B48-85A3-2C16295931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4" y="624"/>
              <a:ext cx="1328" cy="332"/>
            </a:xfrm>
            <a:custGeom>
              <a:avLst/>
              <a:gdLst>
                <a:gd name="T0" fmla="*/ 0 w 1328"/>
                <a:gd name="T1" fmla="*/ 332 h 332"/>
                <a:gd name="T2" fmla="*/ 584 w 1328"/>
                <a:gd name="T3" fmla="*/ 52 h 332"/>
                <a:gd name="T4" fmla="*/ 1328 w 1328"/>
                <a:gd name="T5" fmla="*/ 20 h 33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28" h="332">
                  <a:moveTo>
                    <a:pt x="0" y="332"/>
                  </a:moveTo>
                  <a:cubicBezTo>
                    <a:pt x="181" y="218"/>
                    <a:pt x="363" y="104"/>
                    <a:pt x="584" y="52"/>
                  </a:cubicBezTo>
                  <a:cubicBezTo>
                    <a:pt x="805" y="0"/>
                    <a:pt x="1066" y="10"/>
                    <a:pt x="1328" y="20"/>
                  </a:cubicBezTo>
                </a:path>
              </a:pathLst>
            </a:custGeom>
            <a:noFill/>
            <a:ln w="19050" cmpd="sng">
              <a:solidFill>
                <a:srgbClr val="FF3300"/>
              </a:solidFill>
              <a:round/>
              <a:headEnd type="stealth" w="lg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240" name="Freeform 15">
              <a:extLst>
                <a:ext uri="{FF2B5EF4-FFF2-40B4-BE49-F238E27FC236}">
                  <a16:creationId xmlns:a16="http://schemas.microsoft.com/office/drawing/2014/main" id="{384D2597-00C8-44CA-A3FC-44D78009C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6" y="644"/>
              <a:ext cx="1240" cy="688"/>
            </a:xfrm>
            <a:custGeom>
              <a:avLst/>
              <a:gdLst>
                <a:gd name="T0" fmla="*/ 0 w 1240"/>
                <a:gd name="T1" fmla="*/ 688 h 688"/>
                <a:gd name="T2" fmla="*/ 656 w 1240"/>
                <a:gd name="T3" fmla="*/ 248 h 688"/>
                <a:gd name="T4" fmla="*/ 1240 w 1240"/>
                <a:gd name="T5" fmla="*/ 0 h 68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40" h="688">
                  <a:moveTo>
                    <a:pt x="0" y="688"/>
                  </a:moveTo>
                  <a:cubicBezTo>
                    <a:pt x="224" y="525"/>
                    <a:pt x="449" y="363"/>
                    <a:pt x="656" y="248"/>
                  </a:cubicBezTo>
                  <a:cubicBezTo>
                    <a:pt x="863" y="133"/>
                    <a:pt x="1051" y="66"/>
                    <a:pt x="1240" y="0"/>
                  </a:cubicBezTo>
                </a:path>
              </a:pathLst>
            </a:custGeom>
            <a:noFill/>
            <a:ln w="19050" cmpd="sng">
              <a:solidFill>
                <a:srgbClr val="FF3300"/>
              </a:solidFill>
              <a:round/>
              <a:headEnd type="stealth" w="lg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2964" name="Group 20">
            <a:extLst>
              <a:ext uri="{FF2B5EF4-FFF2-40B4-BE49-F238E27FC236}">
                <a16:creationId xmlns:a16="http://schemas.microsoft.com/office/drawing/2014/main" id="{E51DB21F-03E3-43F7-81C2-D40989EACCB3}"/>
              </a:ext>
            </a:extLst>
          </p:cNvPr>
          <p:cNvGrpSpPr>
            <a:grpSpLocks/>
          </p:cNvGrpSpPr>
          <p:nvPr/>
        </p:nvGrpSpPr>
        <p:grpSpPr bwMode="auto">
          <a:xfrm>
            <a:off x="1136650" y="4743450"/>
            <a:ext cx="2736850" cy="1851025"/>
            <a:chOff x="716" y="2988"/>
            <a:chExt cx="1724" cy="1166"/>
          </a:xfrm>
        </p:grpSpPr>
        <p:sp>
          <p:nvSpPr>
            <p:cNvPr id="52235" name="Text Box 3">
              <a:extLst>
                <a:ext uri="{FF2B5EF4-FFF2-40B4-BE49-F238E27FC236}">
                  <a16:creationId xmlns:a16="http://schemas.microsoft.com/office/drawing/2014/main" id="{B05A1927-4D99-49BB-8946-D3E0F36EBD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" y="3904"/>
              <a:ext cx="534" cy="2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Notes</a:t>
              </a:r>
            </a:p>
          </p:txBody>
        </p:sp>
        <p:sp>
          <p:nvSpPr>
            <p:cNvPr id="52236" name="Rectangle 16">
              <a:extLst>
                <a:ext uri="{FF2B5EF4-FFF2-40B4-BE49-F238E27FC236}">
                  <a16:creationId xmlns:a16="http://schemas.microsoft.com/office/drawing/2014/main" id="{FDB8BBFD-71EE-4C52-A15C-C66FF6CF7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" y="2988"/>
              <a:ext cx="1416" cy="632"/>
            </a:xfrm>
            <a:prstGeom prst="rect">
              <a:avLst/>
            </a:prstGeom>
            <a:noFill/>
            <a:ln w="19050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52237" name="Freeform 17">
              <a:extLst>
                <a:ext uri="{FF2B5EF4-FFF2-40B4-BE49-F238E27FC236}">
                  <a16:creationId xmlns:a16="http://schemas.microsoft.com/office/drawing/2014/main" id="{0DFFF299-7F2E-4070-A745-3D1D6E278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6" y="3618"/>
              <a:ext cx="474" cy="432"/>
            </a:xfrm>
            <a:custGeom>
              <a:avLst/>
              <a:gdLst>
                <a:gd name="T0" fmla="*/ 0 w 474"/>
                <a:gd name="T1" fmla="*/ 432 h 432"/>
                <a:gd name="T2" fmla="*/ 276 w 474"/>
                <a:gd name="T3" fmla="*/ 306 h 432"/>
                <a:gd name="T4" fmla="*/ 474 w 474"/>
                <a:gd name="T5" fmla="*/ 0 h 43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74" h="432">
                  <a:moveTo>
                    <a:pt x="0" y="432"/>
                  </a:moveTo>
                  <a:cubicBezTo>
                    <a:pt x="98" y="405"/>
                    <a:pt x="197" y="378"/>
                    <a:pt x="276" y="306"/>
                  </a:cubicBezTo>
                  <a:cubicBezTo>
                    <a:pt x="355" y="234"/>
                    <a:pt x="414" y="117"/>
                    <a:pt x="474" y="0"/>
                  </a:cubicBezTo>
                </a:path>
              </a:pathLst>
            </a:custGeom>
            <a:noFill/>
            <a:ln w="19050" cmpd="sng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2965" name="Group 21">
            <a:extLst>
              <a:ext uri="{FF2B5EF4-FFF2-40B4-BE49-F238E27FC236}">
                <a16:creationId xmlns:a16="http://schemas.microsoft.com/office/drawing/2014/main" id="{24FAFC37-185A-4D23-A2DC-BE3A4F447739}"/>
              </a:ext>
            </a:extLst>
          </p:cNvPr>
          <p:cNvGrpSpPr>
            <a:grpSpLocks/>
          </p:cNvGrpSpPr>
          <p:nvPr/>
        </p:nvGrpSpPr>
        <p:grpSpPr bwMode="auto">
          <a:xfrm>
            <a:off x="4210050" y="5048250"/>
            <a:ext cx="4159250" cy="1473200"/>
            <a:chOff x="2652" y="3180"/>
            <a:chExt cx="2620" cy="928"/>
          </a:xfrm>
        </p:grpSpPr>
        <p:sp>
          <p:nvSpPr>
            <p:cNvPr id="52232" name="Text Box 5">
              <a:extLst>
                <a:ext uri="{FF2B5EF4-FFF2-40B4-BE49-F238E27FC236}">
                  <a16:creationId xmlns:a16="http://schemas.microsoft.com/office/drawing/2014/main" id="{FA95869D-EF8B-4922-A750-CDBBBD4C36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7" y="3858"/>
              <a:ext cx="855" cy="2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Title Block</a:t>
              </a:r>
            </a:p>
          </p:txBody>
        </p:sp>
        <p:sp>
          <p:nvSpPr>
            <p:cNvPr id="52233" name="Oval 18">
              <a:extLst>
                <a:ext uri="{FF2B5EF4-FFF2-40B4-BE49-F238E27FC236}">
                  <a16:creationId xmlns:a16="http://schemas.microsoft.com/office/drawing/2014/main" id="{A89F3229-0CF8-4C08-92ED-83D0AE7DB7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2" y="3180"/>
              <a:ext cx="1800" cy="600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52234" name="Freeform 19">
              <a:extLst>
                <a:ext uri="{FF2B5EF4-FFF2-40B4-BE49-F238E27FC236}">
                  <a16:creationId xmlns:a16="http://schemas.microsoft.com/office/drawing/2014/main" id="{5FE6AAB7-404E-46F4-AC6F-63ED816E2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2" y="3780"/>
              <a:ext cx="864" cy="237"/>
            </a:xfrm>
            <a:custGeom>
              <a:avLst/>
              <a:gdLst>
                <a:gd name="T0" fmla="*/ 0 w 864"/>
                <a:gd name="T1" fmla="*/ 0 h 237"/>
                <a:gd name="T2" fmla="*/ 432 w 864"/>
                <a:gd name="T3" fmla="*/ 198 h 237"/>
                <a:gd name="T4" fmla="*/ 864 w 864"/>
                <a:gd name="T5" fmla="*/ 234 h 23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64" h="237">
                  <a:moveTo>
                    <a:pt x="0" y="0"/>
                  </a:moveTo>
                  <a:cubicBezTo>
                    <a:pt x="144" y="79"/>
                    <a:pt x="288" y="159"/>
                    <a:pt x="432" y="198"/>
                  </a:cubicBezTo>
                  <a:cubicBezTo>
                    <a:pt x="576" y="237"/>
                    <a:pt x="720" y="235"/>
                    <a:pt x="864" y="234"/>
                  </a:cubicBezTo>
                </a:path>
              </a:pathLst>
            </a:custGeom>
            <a:noFill/>
            <a:ln w="19050" cmpd="sng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2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2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2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4">
            <a:extLst>
              <a:ext uri="{FF2B5EF4-FFF2-40B4-BE49-F238E27FC236}">
                <a16:creationId xmlns:a16="http://schemas.microsoft.com/office/drawing/2014/main" id="{7E2D0BDF-BAC4-41B1-A14E-4384C174B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2775" y="1628775"/>
            <a:ext cx="4533900" cy="475615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53251" name="Rectangle 4">
            <a:extLst>
              <a:ext uri="{FF2B5EF4-FFF2-40B4-BE49-F238E27FC236}">
                <a16:creationId xmlns:a16="http://schemas.microsoft.com/office/drawing/2014/main" id="{6A765155-6EA6-401B-8FA4-8B95D27893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ea typeface="Angsana New" panose="02020603050405020304" pitchFamily="18" charset="-34"/>
                <a:cs typeface="Arial" panose="020B0604020202020204" pitchFamily="34" charset="0"/>
              </a:rPr>
              <a:t>Lettering Standard</a:t>
            </a:r>
          </a:p>
        </p:txBody>
      </p:sp>
      <p:sp>
        <p:nvSpPr>
          <p:cNvPr id="53252" name="Text Box 5">
            <a:extLst>
              <a:ext uri="{FF2B5EF4-FFF2-40B4-BE49-F238E27FC236}">
                <a16:creationId xmlns:a16="http://schemas.microsoft.com/office/drawing/2014/main" id="{8787FA1A-CB66-4C62-B6F2-5C4D328EEE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8250" y="1108075"/>
            <a:ext cx="2235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</a:rPr>
              <a:t>ANSI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 Standard</a:t>
            </a:r>
          </a:p>
        </p:txBody>
      </p:sp>
      <p:sp>
        <p:nvSpPr>
          <p:cNvPr id="53253" name="Text Box 7">
            <a:extLst>
              <a:ext uri="{FF2B5EF4-FFF2-40B4-BE49-F238E27FC236}">
                <a16:creationId xmlns:a16="http://schemas.microsoft.com/office/drawing/2014/main" id="{5603EBE9-C6FB-4AC9-A060-66F2E9F1AD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5325" y="1117600"/>
            <a:ext cx="1893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</a:rPr>
              <a:t>This course</a:t>
            </a:r>
            <a:endParaRPr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3993" name="Group 25">
            <a:extLst>
              <a:ext uri="{FF2B5EF4-FFF2-40B4-BE49-F238E27FC236}">
                <a16:creationId xmlns:a16="http://schemas.microsoft.com/office/drawing/2014/main" id="{E282A6F4-8A52-4874-94F2-105F79B3B9AE}"/>
              </a:ext>
            </a:extLst>
          </p:cNvPr>
          <p:cNvGrpSpPr>
            <a:grpSpLocks/>
          </p:cNvGrpSpPr>
          <p:nvPr/>
        </p:nvGrpSpPr>
        <p:grpSpPr bwMode="auto">
          <a:xfrm>
            <a:off x="449263" y="1635125"/>
            <a:ext cx="3802062" cy="1041400"/>
            <a:chOff x="283" y="1030"/>
            <a:chExt cx="2395" cy="656"/>
          </a:xfrm>
        </p:grpSpPr>
        <p:sp>
          <p:nvSpPr>
            <p:cNvPr id="53276" name="Text Box 6">
              <a:extLst>
                <a:ext uri="{FF2B5EF4-FFF2-40B4-BE49-F238E27FC236}">
                  <a16:creationId xmlns:a16="http://schemas.microsoft.com/office/drawing/2014/main" id="{621B862C-8CBC-4B82-BCE5-33D03DB7A5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" y="1030"/>
              <a:ext cx="2242" cy="6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Use a Gothic text style,</a:t>
              </a:r>
            </a:p>
            <a:p>
              <a:pPr eaLnBrk="1" hangingPunct="1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either inclined or vertical.</a:t>
              </a:r>
            </a:p>
          </p:txBody>
        </p:sp>
        <p:sp>
          <p:nvSpPr>
            <p:cNvPr id="53277" name="Rectangle 9">
              <a:extLst>
                <a:ext uri="{FF2B5EF4-FFF2-40B4-BE49-F238E27FC236}">
                  <a16:creationId xmlns:a16="http://schemas.microsoft.com/office/drawing/2014/main" id="{05EE75E1-0090-46FA-B00B-A78E1E0E1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" y="1171"/>
              <a:ext cx="138" cy="1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grpSp>
        <p:nvGrpSpPr>
          <p:cNvPr id="83995" name="Group 27">
            <a:extLst>
              <a:ext uri="{FF2B5EF4-FFF2-40B4-BE49-F238E27FC236}">
                <a16:creationId xmlns:a16="http://schemas.microsoft.com/office/drawing/2014/main" id="{AA245B20-A8CB-4014-B286-92E5F18EA1D7}"/>
              </a:ext>
            </a:extLst>
          </p:cNvPr>
          <p:cNvGrpSpPr>
            <a:grpSpLocks/>
          </p:cNvGrpSpPr>
          <p:nvPr/>
        </p:nvGrpSpPr>
        <p:grpSpPr bwMode="auto">
          <a:xfrm>
            <a:off x="473075" y="2709863"/>
            <a:ext cx="3325813" cy="457200"/>
            <a:chOff x="298" y="1707"/>
            <a:chExt cx="2095" cy="288"/>
          </a:xfrm>
        </p:grpSpPr>
        <p:sp>
          <p:nvSpPr>
            <p:cNvPr id="53274" name="Text Box 8">
              <a:extLst>
                <a:ext uri="{FF2B5EF4-FFF2-40B4-BE49-F238E27FC236}">
                  <a16:creationId xmlns:a16="http://schemas.microsoft.com/office/drawing/2014/main" id="{74E913EB-AE2D-451F-858E-9D1B4F390F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" y="1707"/>
              <a:ext cx="194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Use all capital letters.</a:t>
              </a:r>
            </a:p>
          </p:txBody>
        </p:sp>
        <p:sp>
          <p:nvSpPr>
            <p:cNvPr id="53275" name="Rectangle 10">
              <a:extLst>
                <a:ext uri="{FF2B5EF4-FFF2-40B4-BE49-F238E27FC236}">
                  <a16:creationId xmlns:a16="http://schemas.microsoft.com/office/drawing/2014/main" id="{133984C0-BAEC-4F5D-9DF7-CCB9B77F0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" y="1784"/>
              <a:ext cx="138" cy="1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grpSp>
        <p:nvGrpSpPr>
          <p:cNvPr id="83997" name="Group 29">
            <a:extLst>
              <a:ext uri="{FF2B5EF4-FFF2-40B4-BE49-F238E27FC236}">
                <a16:creationId xmlns:a16="http://schemas.microsoft.com/office/drawing/2014/main" id="{151529CE-5C42-4A94-92DC-2F27526D304A}"/>
              </a:ext>
            </a:extLst>
          </p:cNvPr>
          <p:cNvGrpSpPr>
            <a:grpSpLocks/>
          </p:cNvGrpSpPr>
          <p:nvPr/>
        </p:nvGrpSpPr>
        <p:grpSpPr bwMode="auto">
          <a:xfrm>
            <a:off x="482600" y="3579813"/>
            <a:ext cx="3000375" cy="1041400"/>
            <a:chOff x="304" y="2255"/>
            <a:chExt cx="1890" cy="656"/>
          </a:xfrm>
        </p:grpSpPr>
        <p:sp>
          <p:nvSpPr>
            <p:cNvPr id="53272" name="Text Box 11">
              <a:extLst>
                <a:ext uri="{FF2B5EF4-FFF2-40B4-BE49-F238E27FC236}">
                  <a16:creationId xmlns:a16="http://schemas.microsoft.com/office/drawing/2014/main" id="{E4B8E32B-D4F4-4549-8536-B3CB64A7A1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" y="2255"/>
              <a:ext cx="1737" cy="6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Use 3 mm for most</a:t>
              </a:r>
            </a:p>
            <a:p>
              <a:pPr eaLnBrk="1" hangingPunct="1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text height.</a:t>
              </a:r>
            </a:p>
          </p:txBody>
        </p:sp>
        <p:sp>
          <p:nvSpPr>
            <p:cNvPr id="53273" name="Rectangle 12">
              <a:extLst>
                <a:ext uri="{FF2B5EF4-FFF2-40B4-BE49-F238E27FC236}">
                  <a16:creationId xmlns:a16="http://schemas.microsoft.com/office/drawing/2014/main" id="{7CD700B8-358D-4696-BC14-1497E2FCE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" y="2380"/>
              <a:ext cx="138" cy="1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grpSp>
        <p:nvGrpSpPr>
          <p:cNvPr id="84001" name="Group 33">
            <a:extLst>
              <a:ext uri="{FF2B5EF4-FFF2-40B4-BE49-F238E27FC236}">
                <a16:creationId xmlns:a16="http://schemas.microsoft.com/office/drawing/2014/main" id="{18158D5C-90EB-4385-AF64-93B255979908}"/>
              </a:ext>
            </a:extLst>
          </p:cNvPr>
          <p:cNvGrpSpPr>
            <a:grpSpLocks/>
          </p:cNvGrpSpPr>
          <p:nvPr/>
        </p:nvGrpSpPr>
        <p:grpSpPr bwMode="auto">
          <a:xfrm>
            <a:off x="481013" y="5154613"/>
            <a:ext cx="3243262" cy="1516062"/>
            <a:chOff x="303" y="3247"/>
            <a:chExt cx="2043" cy="955"/>
          </a:xfrm>
        </p:grpSpPr>
        <p:sp>
          <p:nvSpPr>
            <p:cNvPr id="53270" name="Text Box 13">
              <a:extLst>
                <a:ext uri="{FF2B5EF4-FFF2-40B4-BE49-F238E27FC236}">
                  <a16:creationId xmlns:a16="http://schemas.microsoft.com/office/drawing/2014/main" id="{2CAAA86C-BABB-4CFA-9FC7-ECE612F7CF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" y="3247"/>
              <a:ext cx="1890" cy="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Space between lines</a:t>
              </a:r>
            </a:p>
            <a:p>
              <a:pPr eaLnBrk="1" hangingPunct="1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of text is </a:t>
              </a:r>
              <a:r>
                <a:rPr lang="en-US" altLang="en-US" sz="2400" b="1">
                  <a:latin typeface="Arial" panose="020B0604020202020204" pitchFamily="34" charset="0"/>
                  <a:cs typeface="Arial" panose="020B0604020202020204" pitchFamily="34" charset="0"/>
                </a:rPr>
                <a:t>at least</a:t>
              </a: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 1/3</a:t>
              </a:r>
            </a:p>
            <a:p>
              <a:pPr eaLnBrk="1" hangingPunct="1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of text height.</a:t>
              </a:r>
            </a:p>
          </p:txBody>
        </p:sp>
        <p:sp>
          <p:nvSpPr>
            <p:cNvPr id="53271" name="Rectangle 14">
              <a:extLst>
                <a:ext uri="{FF2B5EF4-FFF2-40B4-BE49-F238E27FC236}">
                  <a16:creationId xmlns:a16="http://schemas.microsoft.com/office/drawing/2014/main" id="{3A3BCA97-E4E3-4ED0-B51F-FF4F07FF8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" y="3380"/>
              <a:ext cx="138" cy="1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grpSp>
        <p:nvGrpSpPr>
          <p:cNvPr id="84000" name="Group 32">
            <a:extLst>
              <a:ext uri="{FF2B5EF4-FFF2-40B4-BE49-F238E27FC236}">
                <a16:creationId xmlns:a16="http://schemas.microsoft.com/office/drawing/2014/main" id="{C11392DF-539F-4593-A0B7-933E6D90723D}"/>
              </a:ext>
            </a:extLst>
          </p:cNvPr>
          <p:cNvGrpSpPr>
            <a:grpSpLocks/>
          </p:cNvGrpSpPr>
          <p:nvPr/>
        </p:nvGrpSpPr>
        <p:grpSpPr bwMode="auto">
          <a:xfrm>
            <a:off x="4562475" y="1633538"/>
            <a:ext cx="3992563" cy="1041400"/>
            <a:chOff x="2874" y="1029"/>
            <a:chExt cx="2515" cy="656"/>
          </a:xfrm>
        </p:grpSpPr>
        <p:sp>
          <p:nvSpPr>
            <p:cNvPr id="53268" name="Text Box 15">
              <a:extLst>
                <a:ext uri="{FF2B5EF4-FFF2-40B4-BE49-F238E27FC236}">
                  <a16:creationId xmlns:a16="http://schemas.microsoft.com/office/drawing/2014/main" id="{0C1B1953-0C3F-4C5D-A6A9-76CB7009AF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5" y="1029"/>
              <a:ext cx="2294" cy="6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Use only a vertical Gothic</a:t>
              </a:r>
            </a:p>
            <a:p>
              <a:pPr eaLnBrk="1" hangingPunct="1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text style.</a:t>
              </a:r>
            </a:p>
          </p:txBody>
        </p:sp>
        <p:sp>
          <p:nvSpPr>
            <p:cNvPr id="53269" name="Rectangle 16">
              <a:extLst>
                <a:ext uri="{FF2B5EF4-FFF2-40B4-BE49-F238E27FC236}">
                  <a16:creationId xmlns:a16="http://schemas.microsoft.com/office/drawing/2014/main" id="{050FF44C-9CDF-42FF-B19D-C6749C17D0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4" y="1144"/>
              <a:ext cx="138" cy="138"/>
            </a:xfrm>
            <a:prstGeom prst="rect">
              <a:avLst/>
            </a:prstGeom>
            <a:solidFill>
              <a:srgbClr val="CC3300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grpSp>
        <p:nvGrpSpPr>
          <p:cNvPr id="83999" name="Group 31">
            <a:extLst>
              <a:ext uri="{FF2B5EF4-FFF2-40B4-BE49-F238E27FC236}">
                <a16:creationId xmlns:a16="http://schemas.microsoft.com/office/drawing/2014/main" id="{525ED7E7-171C-4483-BE7E-08167AA99499}"/>
              </a:ext>
            </a:extLst>
          </p:cNvPr>
          <p:cNvGrpSpPr>
            <a:grpSpLocks/>
          </p:cNvGrpSpPr>
          <p:nvPr/>
        </p:nvGrpSpPr>
        <p:grpSpPr bwMode="auto">
          <a:xfrm>
            <a:off x="4559300" y="2632075"/>
            <a:ext cx="3316288" cy="1041400"/>
            <a:chOff x="2872" y="1658"/>
            <a:chExt cx="2089" cy="656"/>
          </a:xfrm>
        </p:grpSpPr>
        <p:sp>
          <p:nvSpPr>
            <p:cNvPr id="53266" name="Text Box 17">
              <a:extLst>
                <a:ext uri="{FF2B5EF4-FFF2-40B4-BE49-F238E27FC236}">
                  <a16:creationId xmlns:a16="http://schemas.microsoft.com/office/drawing/2014/main" id="{FA9F3F12-9219-4ABA-917F-94C1D1F65C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3" y="1658"/>
              <a:ext cx="1868" cy="6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Use both capital and</a:t>
              </a:r>
            </a:p>
            <a:p>
              <a:pPr eaLnBrk="1" hangingPunct="1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lower-case letters.</a:t>
              </a:r>
            </a:p>
          </p:txBody>
        </p:sp>
        <p:sp>
          <p:nvSpPr>
            <p:cNvPr id="53267" name="Rectangle 18">
              <a:extLst>
                <a:ext uri="{FF2B5EF4-FFF2-40B4-BE49-F238E27FC236}">
                  <a16:creationId xmlns:a16="http://schemas.microsoft.com/office/drawing/2014/main" id="{E8DED139-0FA7-4F64-97F0-54F10C967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1773"/>
              <a:ext cx="138" cy="138"/>
            </a:xfrm>
            <a:prstGeom prst="rect">
              <a:avLst/>
            </a:prstGeom>
            <a:solidFill>
              <a:srgbClr val="CC3300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grpSp>
        <p:nvGrpSpPr>
          <p:cNvPr id="83998" name="Group 30">
            <a:extLst>
              <a:ext uri="{FF2B5EF4-FFF2-40B4-BE49-F238E27FC236}">
                <a16:creationId xmlns:a16="http://schemas.microsoft.com/office/drawing/2014/main" id="{F34BDC5D-0A8B-46A2-B21B-699CB3E0410F}"/>
              </a:ext>
            </a:extLst>
          </p:cNvPr>
          <p:cNvGrpSpPr>
            <a:grpSpLocks/>
          </p:cNvGrpSpPr>
          <p:nvPr/>
        </p:nvGrpSpPr>
        <p:grpSpPr bwMode="auto">
          <a:xfrm>
            <a:off x="4568825" y="3711575"/>
            <a:ext cx="4492625" cy="1516063"/>
            <a:chOff x="2878" y="2338"/>
            <a:chExt cx="2830" cy="955"/>
          </a:xfrm>
        </p:grpSpPr>
        <p:sp>
          <p:nvSpPr>
            <p:cNvPr id="53264" name="Text Box 19">
              <a:extLst>
                <a:ext uri="{FF2B5EF4-FFF2-40B4-BE49-F238E27FC236}">
                  <a16:creationId xmlns:a16="http://schemas.microsoft.com/office/drawing/2014/main" id="{ABE26EC2-6402-4C16-8263-2949A18FBD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9" y="2338"/>
              <a:ext cx="2609" cy="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Same. For letters in title block it is recommend to use 5~8 mm text height</a:t>
              </a:r>
            </a:p>
          </p:txBody>
        </p:sp>
        <p:sp>
          <p:nvSpPr>
            <p:cNvPr id="53265" name="Rectangle 20">
              <a:extLst>
                <a:ext uri="{FF2B5EF4-FFF2-40B4-BE49-F238E27FC236}">
                  <a16:creationId xmlns:a16="http://schemas.microsoft.com/office/drawing/2014/main" id="{7FE35D94-EFD9-4B10-B908-FBE0E1571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8" y="2469"/>
              <a:ext cx="138" cy="138"/>
            </a:xfrm>
            <a:prstGeom prst="rect">
              <a:avLst/>
            </a:prstGeom>
            <a:solidFill>
              <a:srgbClr val="CC3300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grpSp>
        <p:nvGrpSpPr>
          <p:cNvPr id="84002" name="Group 34">
            <a:extLst>
              <a:ext uri="{FF2B5EF4-FFF2-40B4-BE49-F238E27FC236}">
                <a16:creationId xmlns:a16="http://schemas.microsoft.com/office/drawing/2014/main" id="{0D84682B-0357-4FD9-A20C-703F12ACEDD8}"/>
              </a:ext>
            </a:extLst>
          </p:cNvPr>
          <p:cNvGrpSpPr>
            <a:grpSpLocks/>
          </p:cNvGrpSpPr>
          <p:nvPr/>
        </p:nvGrpSpPr>
        <p:grpSpPr bwMode="auto">
          <a:xfrm>
            <a:off x="4579938" y="5187950"/>
            <a:ext cx="3043237" cy="1041400"/>
            <a:chOff x="2885" y="3268"/>
            <a:chExt cx="1917" cy="656"/>
          </a:xfrm>
        </p:grpSpPr>
        <p:sp>
          <p:nvSpPr>
            <p:cNvPr id="53262" name="Text Box 21">
              <a:extLst>
                <a:ext uri="{FF2B5EF4-FFF2-40B4-BE49-F238E27FC236}">
                  <a16:creationId xmlns:a16="http://schemas.microsoft.com/office/drawing/2014/main" id="{F3AB2B63-7CDD-4B20-871E-F04E7A28AB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6" y="3268"/>
              <a:ext cx="1696" cy="6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N/A.</a:t>
              </a:r>
              <a:b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Follows ANSI rule.</a:t>
              </a:r>
            </a:p>
          </p:txBody>
        </p:sp>
        <p:sp>
          <p:nvSpPr>
            <p:cNvPr id="53263" name="Rectangle 22">
              <a:extLst>
                <a:ext uri="{FF2B5EF4-FFF2-40B4-BE49-F238E27FC236}">
                  <a16:creationId xmlns:a16="http://schemas.microsoft.com/office/drawing/2014/main" id="{914E17B0-CAE9-4C96-BBED-74C5AB337A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5" y="3389"/>
              <a:ext cx="138" cy="138"/>
            </a:xfrm>
            <a:prstGeom prst="rect">
              <a:avLst/>
            </a:prstGeom>
            <a:solidFill>
              <a:srgbClr val="CC3300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4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3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3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3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3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4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4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48">
            <a:extLst>
              <a:ext uri="{FF2B5EF4-FFF2-40B4-BE49-F238E27FC236}">
                <a16:creationId xmlns:a16="http://schemas.microsoft.com/office/drawing/2014/main" id="{226E1672-0EF9-4294-BB01-77AA67230D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206500"/>
            <a:ext cx="8305800" cy="22733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1A009CBE-B670-4E6D-A50D-45048E3D62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ea typeface="Angsana New" panose="02020603050405020304" pitchFamily="18" charset="-34"/>
                <a:cs typeface="Arial" panose="020B0604020202020204" pitchFamily="34" charset="0"/>
              </a:rPr>
              <a:t>Basic Strokes</a:t>
            </a:r>
          </a:p>
        </p:txBody>
      </p:sp>
      <p:sp>
        <p:nvSpPr>
          <p:cNvPr id="54276" name="Line 4">
            <a:extLst>
              <a:ext uri="{FF2B5EF4-FFF2-40B4-BE49-F238E27FC236}">
                <a16:creationId xmlns:a16="http://schemas.microsoft.com/office/drawing/2014/main" id="{4A8BD7D8-DFAB-4FE5-83D8-0C14DEA60999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2160588"/>
            <a:ext cx="0" cy="1143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77" name="Text Box 5">
            <a:extLst>
              <a:ext uri="{FF2B5EF4-FFF2-40B4-BE49-F238E27FC236}">
                <a16:creationId xmlns:a16="http://schemas.microsoft.com/office/drawing/2014/main" id="{5B4A88D7-344E-4B6C-930C-E5150468C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371600"/>
            <a:ext cx="1335088" cy="457200"/>
          </a:xfrm>
          <a:prstGeom prst="rect">
            <a:avLst/>
          </a:prstGeom>
          <a:solidFill>
            <a:srgbClr val="CCECFF"/>
          </a:solidFill>
          <a:ln>
            <a:noFill/>
          </a:ln>
          <a:effectLst>
            <a:prstShdw prst="shdw17" dist="17961" dir="2700000">
              <a:srgbClr val="7A8E99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66FF33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</a:rPr>
              <a:t>Straight</a:t>
            </a:r>
          </a:p>
        </p:txBody>
      </p:sp>
      <p:sp>
        <p:nvSpPr>
          <p:cNvPr id="54278" name="Line 6">
            <a:extLst>
              <a:ext uri="{FF2B5EF4-FFF2-40B4-BE49-F238E27FC236}">
                <a16:creationId xmlns:a16="http://schemas.microsoft.com/office/drawing/2014/main" id="{6D663FC2-BDB3-4740-9A96-DF1D79C96421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3200" y="2160588"/>
            <a:ext cx="457200" cy="1143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79" name="Line 7">
            <a:extLst>
              <a:ext uri="{FF2B5EF4-FFF2-40B4-BE49-F238E27FC236}">
                <a16:creationId xmlns:a16="http://schemas.microsoft.com/office/drawing/2014/main" id="{66D45DDA-1EAB-400F-A220-CD5BEE82470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57600" y="2160588"/>
            <a:ext cx="533400" cy="1143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80" name="Text Box 8">
            <a:extLst>
              <a:ext uri="{FF2B5EF4-FFF2-40B4-BE49-F238E27FC236}">
                <a16:creationId xmlns:a16="http://schemas.microsoft.com/office/drawing/2014/main" id="{87ED334E-5520-450E-8934-F319143ED2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1371600"/>
            <a:ext cx="1284288" cy="457200"/>
          </a:xfrm>
          <a:prstGeom prst="rect">
            <a:avLst/>
          </a:prstGeom>
          <a:solidFill>
            <a:srgbClr val="CCECFF"/>
          </a:solidFill>
          <a:ln>
            <a:noFill/>
          </a:ln>
          <a:effectLst>
            <a:prstShdw prst="shdw17" dist="17961" dir="2700000">
              <a:srgbClr val="7A8E99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66FF33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</a:rPr>
              <a:t>Slanted</a:t>
            </a:r>
          </a:p>
        </p:txBody>
      </p:sp>
      <p:sp>
        <p:nvSpPr>
          <p:cNvPr id="54281" name="Arc 9">
            <a:extLst>
              <a:ext uri="{FF2B5EF4-FFF2-40B4-BE49-F238E27FC236}">
                <a16:creationId xmlns:a16="http://schemas.microsoft.com/office/drawing/2014/main" id="{782F54BE-AAE0-424A-AA48-4ABA19DAAEAD}"/>
              </a:ext>
            </a:extLst>
          </p:cNvPr>
          <p:cNvSpPr>
            <a:spLocks/>
          </p:cNvSpPr>
          <p:nvPr/>
        </p:nvSpPr>
        <p:spPr bwMode="auto">
          <a:xfrm rot="7955034" flipV="1">
            <a:off x="7202487" y="2376488"/>
            <a:ext cx="811213" cy="890588"/>
          </a:xfrm>
          <a:custGeom>
            <a:avLst/>
            <a:gdLst>
              <a:gd name="T0" fmla="*/ 0 w 32853"/>
              <a:gd name="T1" fmla="*/ 47550069 h 36085"/>
              <a:gd name="T2" fmla="*/ 410639339 w 32853"/>
              <a:gd name="T3" fmla="*/ 542471725 h 36085"/>
              <a:gd name="T4" fmla="*/ 169413241 w 32853"/>
              <a:gd name="T5" fmla="*/ 324716282 h 3608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2853" h="36085" fill="none" extrusionOk="0">
                <a:moveTo>
                  <a:pt x="-1" y="3162"/>
                </a:moveTo>
                <a:cubicBezTo>
                  <a:pt x="3388" y="1094"/>
                  <a:pt x="7282" y="0"/>
                  <a:pt x="11253" y="0"/>
                </a:cubicBezTo>
                <a:cubicBezTo>
                  <a:pt x="23182" y="0"/>
                  <a:pt x="32853" y="9670"/>
                  <a:pt x="32853" y="21600"/>
                </a:cubicBezTo>
                <a:cubicBezTo>
                  <a:pt x="32853" y="26952"/>
                  <a:pt x="30865" y="32114"/>
                  <a:pt x="27276" y="36085"/>
                </a:cubicBezTo>
              </a:path>
              <a:path w="32853" h="36085" stroke="0" extrusionOk="0">
                <a:moveTo>
                  <a:pt x="-1" y="3162"/>
                </a:moveTo>
                <a:cubicBezTo>
                  <a:pt x="3388" y="1094"/>
                  <a:pt x="7282" y="0"/>
                  <a:pt x="11253" y="0"/>
                </a:cubicBezTo>
                <a:cubicBezTo>
                  <a:pt x="23182" y="0"/>
                  <a:pt x="32853" y="9670"/>
                  <a:pt x="32853" y="21600"/>
                </a:cubicBezTo>
                <a:cubicBezTo>
                  <a:pt x="32853" y="26952"/>
                  <a:pt x="30865" y="32114"/>
                  <a:pt x="27276" y="36085"/>
                </a:cubicBezTo>
                <a:lnTo>
                  <a:pt x="11253" y="21600"/>
                </a:lnTo>
                <a:lnTo>
                  <a:pt x="-1" y="3162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82" name="Arc 10">
            <a:extLst>
              <a:ext uri="{FF2B5EF4-FFF2-40B4-BE49-F238E27FC236}">
                <a16:creationId xmlns:a16="http://schemas.microsoft.com/office/drawing/2014/main" id="{90925B0E-0671-467F-9834-0FA77EBF9C3F}"/>
              </a:ext>
            </a:extLst>
          </p:cNvPr>
          <p:cNvSpPr>
            <a:spLocks/>
          </p:cNvSpPr>
          <p:nvPr/>
        </p:nvSpPr>
        <p:spPr bwMode="auto">
          <a:xfrm rot="-7955034" flipH="1" flipV="1">
            <a:off x="7759700" y="2376488"/>
            <a:ext cx="811213" cy="890587"/>
          </a:xfrm>
          <a:custGeom>
            <a:avLst/>
            <a:gdLst>
              <a:gd name="T0" fmla="*/ 0 w 32853"/>
              <a:gd name="T1" fmla="*/ 47549942 h 36085"/>
              <a:gd name="T2" fmla="*/ 410639339 w 32853"/>
              <a:gd name="T3" fmla="*/ 542469881 h 36085"/>
              <a:gd name="T4" fmla="*/ 169413241 w 32853"/>
              <a:gd name="T5" fmla="*/ 324715548 h 3608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2853" h="36085" fill="none" extrusionOk="0">
                <a:moveTo>
                  <a:pt x="-1" y="3162"/>
                </a:moveTo>
                <a:cubicBezTo>
                  <a:pt x="3388" y="1094"/>
                  <a:pt x="7282" y="0"/>
                  <a:pt x="11253" y="0"/>
                </a:cubicBezTo>
                <a:cubicBezTo>
                  <a:pt x="23182" y="0"/>
                  <a:pt x="32853" y="9670"/>
                  <a:pt x="32853" y="21600"/>
                </a:cubicBezTo>
                <a:cubicBezTo>
                  <a:pt x="32853" y="26952"/>
                  <a:pt x="30865" y="32114"/>
                  <a:pt x="27276" y="36085"/>
                </a:cubicBezTo>
              </a:path>
              <a:path w="32853" h="36085" stroke="0" extrusionOk="0">
                <a:moveTo>
                  <a:pt x="-1" y="3162"/>
                </a:moveTo>
                <a:cubicBezTo>
                  <a:pt x="3388" y="1094"/>
                  <a:pt x="7282" y="0"/>
                  <a:pt x="11253" y="0"/>
                </a:cubicBezTo>
                <a:cubicBezTo>
                  <a:pt x="23182" y="0"/>
                  <a:pt x="32853" y="9670"/>
                  <a:pt x="32853" y="21600"/>
                </a:cubicBezTo>
                <a:cubicBezTo>
                  <a:pt x="32853" y="26952"/>
                  <a:pt x="30865" y="32114"/>
                  <a:pt x="27276" y="36085"/>
                </a:cubicBezTo>
                <a:lnTo>
                  <a:pt x="11253" y="21600"/>
                </a:lnTo>
                <a:lnTo>
                  <a:pt x="-1" y="3162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83" name="Text Box 11">
            <a:extLst>
              <a:ext uri="{FF2B5EF4-FFF2-40B4-BE49-F238E27FC236}">
                <a16:creationId xmlns:a16="http://schemas.microsoft.com/office/drawing/2014/main" id="{FF65FCDD-4764-4319-86E2-389ED1D9EF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9800" y="1371600"/>
            <a:ext cx="1235075" cy="457200"/>
          </a:xfrm>
          <a:prstGeom prst="rect">
            <a:avLst/>
          </a:prstGeom>
          <a:solidFill>
            <a:srgbClr val="CCECFF"/>
          </a:solidFill>
          <a:ln>
            <a:noFill/>
          </a:ln>
          <a:effectLst>
            <a:prstShdw prst="shdw17" dist="17961" dir="2700000">
              <a:srgbClr val="7A8E99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66FF33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</a:rPr>
              <a:t>Curved</a:t>
            </a:r>
          </a:p>
        </p:txBody>
      </p:sp>
      <p:sp>
        <p:nvSpPr>
          <p:cNvPr id="54284" name="Line 12">
            <a:extLst>
              <a:ext uri="{FF2B5EF4-FFF2-40B4-BE49-F238E27FC236}">
                <a16:creationId xmlns:a16="http://schemas.microsoft.com/office/drawing/2014/main" id="{D52BBDBA-3290-47BD-BAF4-40842449F324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5400" y="2617788"/>
            <a:ext cx="1219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85" name="Text Box 13">
            <a:extLst>
              <a:ext uri="{FF2B5EF4-FFF2-40B4-BE49-F238E27FC236}">
                <a16:creationId xmlns:a16="http://schemas.microsoft.com/office/drawing/2014/main" id="{D4D673BD-6A47-4388-AFFF-8BA4DE121B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9813" y="1371600"/>
            <a:ext cx="1673225" cy="457200"/>
          </a:xfrm>
          <a:prstGeom prst="rect">
            <a:avLst/>
          </a:prstGeom>
          <a:solidFill>
            <a:srgbClr val="CCECFF"/>
          </a:solidFill>
          <a:ln>
            <a:noFill/>
          </a:ln>
          <a:effectLst>
            <a:prstShdw prst="shdw17" dist="17961" dir="2700000">
              <a:srgbClr val="7A8E99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66FF33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</a:rPr>
              <a:t>Horizontal</a:t>
            </a:r>
          </a:p>
        </p:txBody>
      </p:sp>
      <p:sp>
        <p:nvSpPr>
          <p:cNvPr id="54286" name="Line 14">
            <a:extLst>
              <a:ext uri="{FF2B5EF4-FFF2-40B4-BE49-F238E27FC236}">
                <a16:creationId xmlns:a16="http://schemas.microsoft.com/office/drawing/2014/main" id="{13850035-451B-473D-A316-ACC41A7F77E6}"/>
              </a:ext>
            </a:extLst>
          </p:cNvPr>
          <p:cNvSpPr>
            <a:spLocks noChangeShapeType="1"/>
          </p:cNvSpPr>
          <p:nvPr/>
        </p:nvSpPr>
        <p:spPr bwMode="auto">
          <a:xfrm>
            <a:off x="2146300" y="4648200"/>
            <a:ext cx="1588" cy="1524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87" name="Line 15">
            <a:extLst>
              <a:ext uri="{FF2B5EF4-FFF2-40B4-BE49-F238E27FC236}">
                <a16:creationId xmlns:a16="http://schemas.microsoft.com/office/drawing/2014/main" id="{B0176845-3867-43FE-8130-C8C29BA2E45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90925" y="4648200"/>
            <a:ext cx="749300" cy="15113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88" name="Line 16">
            <a:extLst>
              <a:ext uri="{FF2B5EF4-FFF2-40B4-BE49-F238E27FC236}">
                <a16:creationId xmlns:a16="http://schemas.microsoft.com/office/drawing/2014/main" id="{4CF6A482-9F16-4925-8323-8EBA7BBAD544}"/>
              </a:ext>
            </a:extLst>
          </p:cNvPr>
          <p:cNvSpPr>
            <a:spLocks noChangeShapeType="1"/>
          </p:cNvSpPr>
          <p:nvPr/>
        </p:nvSpPr>
        <p:spPr bwMode="auto">
          <a:xfrm>
            <a:off x="4327525" y="4660900"/>
            <a:ext cx="787400" cy="15113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89" name="Line 17">
            <a:extLst>
              <a:ext uri="{FF2B5EF4-FFF2-40B4-BE49-F238E27FC236}">
                <a16:creationId xmlns:a16="http://schemas.microsoft.com/office/drawing/2014/main" id="{82C30016-9A65-43E7-837D-ABE8AE8E348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44925" y="5661025"/>
            <a:ext cx="990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90" name="Line 18">
            <a:extLst>
              <a:ext uri="{FF2B5EF4-FFF2-40B4-BE49-F238E27FC236}">
                <a16:creationId xmlns:a16="http://schemas.microsoft.com/office/drawing/2014/main" id="{A6242AA9-36E6-4A1C-B56C-7D5F2A6CAF1B}"/>
              </a:ext>
            </a:extLst>
          </p:cNvPr>
          <p:cNvSpPr>
            <a:spLocks noChangeShapeType="1"/>
          </p:cNvSpPr>
          <p:nvPr/>
        </p:nvSpPr>
        <p:spPr bwMode="auto">
          <a:xfrm>
            <a:off x="1993900" y="5041900"/>
            <a:ext cx="1588" cy="965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91" name="Text Box 19">
            <a:extLst>
              <a:ext uri="{FF2B5EF4-FFF2-40B4-BE49-F238E27FC236}">
                <a16:creationId xmlns:a16="http://schemas.microsoft.com/office/drawing/2014/main" id="{6D0D1995-FC4D-4C60-B303-727A83D23E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8325" y="465931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4292" name="Line 20">
            <a:extLst>
              <a:ext uri="{FF2B5EF4-FFF2-40B4-BE49-F238E27FC236}">
                <a16:creationId xmlns:a16="http://schemas.microsoft.com/office/drawing/2014/main" id="{E0C075DE-04C4-4A07-97E6-5CDBFF9BCC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14725" y="4991100"/>
            <a:ext cx="482600" cy="977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93" name="Line 21">
            <a:extLst>
              <a:ext uri="{FF2B5EF4-FFF2-40B4-BE49-F238E27FC236}">
                <a16:creationId xmlns:a16="http://schemas.microsoft.com/office/drawing/2014/main" id="{ABD8D817-860B-4471-9985-ABD53AC83CA3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3125" y="4991100"/>
            <a:ext cx="482600" cy="977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94" name="Line 22">
            <a:extLst>
              <a:ext uri="{FF2B5EF4-FFF2-40B4-BE49-F238E27FC236}">
                <a16:creationId xmlns:a16="http://schemas.microsoft.com/office/drawing/2014/main" id="{456A9E40-AD63-4954-B1A1-8562566D412C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5425" y="5803900"/>
            <a:ext cx="6223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295" name="Text Box 23">
            <a:extLst>
              <a:ext uri="{FF2B5EF4-FFF2-40B4-BE49-F238E27FC236}">
                <a16:creationId xmlns:a16="http://schemas.microsoft.com/office/drawing/2014/main" id="{72F8D75E-6E30-46F3-A510-3D3FA60D5B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5250" y="467201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4296" name="Text Box 24">
            <a:extLst>
              <a:ext uri="{FF2B5EF4-FFF2-40B4-BE49-F238E27FC236}">
                <a16:creationId xmlns:a16="http://schemas.microsoft.com/office/drawing/2014/main" id="{C97FA117-78FF-408F-8811-E55AC917E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0" y="465931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54297" name="Text Box 25">
            <a:extLst>
              <a:ext uri="{FF2B5EF4-FFF2-40B4-BE49-F238E27FC236}">
                <a16:creationId xmlns:a16="http://schemas.microsoft.com/office/drawing/2014/main" id="{4895522B-7624-4102-93B3-A4175A341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6550" y="575151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4298" name="Text Box 26">
            <a:extLst>
              <a:ext uri="{FF2B5EF4-FFF2-40B4-BE49-F238E27FC236}">
                <a16:creationId xmlns:a16="http://schemas.microsoft.com/office/drawing/2014/main" id="{31DF06D2-9DA7-433D-8C2A-A7638221DB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825" y="3836988"/>
            <a:ext cx="48275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66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Examples : </a:t>
            </a:r>
            <a:r>
              <a:rPr lang="en-US" altLang="en-US" sz="2000" i="1">
                <a:latin typeface="Arial" panose="020B0604020202020204" pitchFamily="34" charset="0"/>
                <a:cs typeface="Arial" panose="020B0604020202020204" pitchFamily="34" charset="0"/>
              </a:rPr>
              <a:t>Application of basic stroke</a:t>
            </a:r>
          </a:p>
        </p:txBody>
      </p:sp>
      <p:sp>
        <p:nvSpPr>
          <p:cNvPr id="54299" name="Text Box 27">
            <a:extLst>
              <a:ext uri="{FF2B5EF4-FFF2-40B4-BE49-F238E27FC236}">
                <a16:creationId xmlns:a16="http://schemas.microsoft.com/office/drawing/2014/main" id="{EADD98BB-5594-4EDE-B0F3-F46377AFB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4583113"/>
            <a:ext cx="10556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en-US" sz="2000" b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” letter</a:t>
            </a:r>
          </a:p>
        </p:txBody>
      </p:sp>
      <p:sp>
        <p:nvSpPr>
          <p:cNvPr id="54300" name="Text Box 28">
            <a:extLst>
              <a:ext uri="{FF2B5EF4-FFF2-40B4-BE49-F238E27FC236}">
                <a16:creationId xmlns:a16="http://schemas.microsoft.com/office/drawing/2014/main" id="{F8F054E9-92CD-4259-9A22-4C7285296F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250" y="4595813"/>
            <a:ext cx="11699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en-US" sz="2000" b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” letter</a:t>
            </a:r>
          </a:p>
        </p:txBody>
      </p:sp>
      <p:sp>
        <p:nvSpPr>
          <p:cNvPr id="54301" name="Line 29">
            <a:extLst>
              <a:ext uri="{FF2B5EF4-FFF2-40B4-BE49-F238E27FC236}">
                <a16:creationId xmlns:a16="http://schemas.microsoft.com/office/drawing/2014/main" id="{6D4F7EF6-CB7D-45DE-8F13-DD95DD44BA06}"/>
              </a:ext>
            </a:extLst>
          </p:cNvPr>
          <p:cNvSpPr>
            <a:spLocks noChangeShapeType="1"/>
          </p:cNvSpPr>
          <p:nvPr/>
        </p:nvSpPr>
        <p:spPr bwMode="auto">
          <a:xfrm>
            <a:off x="6746875" y="4686300"/>
            <a:ext cx="1588" cy="14255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302" name="Line 30">
            <a:extLst>
              <a:ext uri="{FF2B5EF4-FFF2-40B4-BE49-F238E27FC236}">
                <a16:creationId xmlns:a16="http://schemas.microsoft.com/office/drawing/2014/main" id="{E912856C-FA4C-45DE-A036-F89D05407432}"/>
              </a:ext>
            </a:extLst>
          </p:cNvPr>
          <p:cNvSpPr>
            <a:spLocks noChangeShapeType="1"/>
          </p:cNvSpPr>
          <p:nvPr/>
        </p:nvSpPr>
        <p:spPr bwMode="auto">
          <a:xfrm>
            <a:off x="6734175" y="6099175"/>
            <a:ext cx="84772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303" name="Line 31">
            <a:extLst>
              <a:ext uri="{FF2B5EF4-FFF2-40B4-BE49-F238E27FC236}">
                <a16:creationId xmlns:a16="http://schemas.microsoft.com/office/drawing/2014/main" id="{C25DFDE5-0EEE-4FE2-A00F-0B05A3DC4168}"/>
              </a:ext>
            </a:extLst>
          </p:cNvPr>
          <p:cNvSpPr>
            <a:spLocks noChangeShapeType="1"/>
          </p:cNvSpPr>
          <p:nvPr/>
        </p:nvSpPr>
        <p:spPr bwMode="auto">
          <a:xfrm>
            <a:off x="6734175" y="5397500"/>
            <a:ext cx="8509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304" name="Line 32">
            <a:extLst>
              <a:ext uri="{FF2B5EF4-FFF2-40B4-BE49-F238E27FC236}">
                <a16:creationId xmlns:a16="http://schemas.microsoft.com/office/drawing/2014/main" id="{7B1211C3-F924-4822-8E6D-EDC2F38C7606}"/>
              </a:ext>
            </a:extLst>
          </p:cNvPr>
          <p:cNvSpPr>
            <a:spLocks noChangeShapeType="1"/>
          </p:cNvSpPr>
          <p:nvPr/>
        </p:nvSpPr>
        <p:spPr bwMode="auto">
          <a:xfrm>
            <a:off x="6734175" y="4686300"/>
            <a:ext cx="736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305" name="Arc 33">
            <a:extLst>
              <a:ext uri="{FF2B5EF4-FFF2-40B4-BE49-F238E27FC236}">
                <a16:creationId xmlns:a16="http://schemas.microsoft.com/office/drawing/2014/main" id="{D2D8B9AA-F823-4E41-9690-63DD53C76E4E}"/>
              </a:ext>
            </a:extLst>
          </p:cNvPr>
          <p:cNvSpPr>
            <a:spLocks/>
          </p:cNvSpPr>
          <p:nvPr/>
        </p:nvSpPr>
        <p:spPr bwMode="auto">
          <a:xfrm>
            <a:off x="7445375" y="4683125"/>
            <a:ext cx="342900" cy="714375"/>
          </a:xfrm>
          <a:custGeom>
            <a:avLst/>
            <a:gdLst>
              <a:gd name="T0" fmla="*/ 0 w 21600"/>
              <a:gd name="T1" fmla="*/ 0 h 43186"/>
              <a:gd name="T2" fmla="*/ 3084671 w 21600"/>
              <a:gd name="T3" fmla="*/ 195475702 h 43186"/>
              <a:gd name="T4" fmla="*/ 0 w 21600"/>
              <a:gd name="T5" fmla="*/ 97769462 h 4318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43186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229"/>
                  <a:pt x="12392" y="42771"/>
                  <a:pt x="771" y="43186"/>
                </a:cubicBezTo>
              </a:path>
              <a:path w="21600" h="43186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229"/>
                  <a:pt x="12392" y="42771"/>
                  <a:pt x="771" y="43186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06" name="Arc 34">
            <a:extLst>
              <a:ext uri="{FF2B5EF4-FFF2-40B4-BE49-F238E27FC236}">
                <a16:creationId xmlns:a16="http://schemas.microsoft.com/office/drawing/2014/main" id="{8D335C9E-2ACC-4750-B83F-5A0432484E48}"/>
              </a:ext>
            </a:extLst>
          </p:cNvPr>
          <p:cNvSpPr>
            <a:spLocks/>
          </p:cNvSpPr>
          <p:nvPr/>
        </p:nvSpPr>
        <p:spPr bwMode="auto">
          <a:xfrm>
            <a:off x="7569200" y="5387975"/>
            <a:ext cx="342900" cy="714375"/>
          </a:xfrm>
          <a:custGeom>
            <a:avLst/>
            <a:gdLst>
              <a:gd name="T0" fmla="*/ 0 w 21600"/>
              <a:gd name="T1" fmla="*/ 0 h 43186"/>
              <a:gd name="T2" fmla="*/ 3084671 w 21600"/>
              <a:gd name="T3" fmla="*/ 195475702 h 43186"/>
              <a:gd name="T4" fmla="*/ 0 w 21600"/>
              <a:gd name="T5" fmla="*/ 97769462 h 4318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43186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229"/>
                  <a:pt x="12392" y="42771"/>
                  <a:pt x="771" y="43186"/>
                </a:cubicBezTo>
              </a:path>
              <a:path w="21600" h="43186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229"/>
                  <a:pt x="12392" y="42771"/>
                  <a:pt x="771" y="43186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07" name="Line 35">
            <a:extLst>
              <a:ext uri="{FF2B5EF4-FFF2-40B4-BE49-F238E27FC236}">
                <a16:creationId xmlns:a16="http://schemas.microsoft.com/office/drawing/2014/main" id="{AED4886A-7CFC-4549-96C1-B3C3B0E92B0E}"/>
              </a:ext>
            </a:extLst>
          </p:cNvPr>
          <p:cNvSpPr>
            <a:spLocks noChangeShapeType="1"/>
          </p:cNvSpPr>
          <p:nvPr/>
        </p:nvSpPr>
        <p:spPr bwMode="auto">
          <a:xfrm>
            <a:off x="6581775" y="4889500"/>
            <a:ext cx="1588" cy="990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308" name="Line 36">
            <a:extLst>
              <a:ext uri="{FF2B5EF4-FFF2-40B4-BE49-F238E27FC236}">
                <a16:creationId xmlns:a16="http://schemas.microsoft.com/office/drawing/2014/main" id="{28492B0A-0DA5-4147-A35F-2AF0C475B84D}"/>
              </a:ext>
            </a:extLst>
          </p:cNvPr>
          <p:cNvSpPr>
            <a:spLocks noChangeShapeType="1"/>
          </p:cNvSpPr>
          <p:nvPr/>
        </p:nvSpPr>
        <p:spPr bwMode="auto">
          <a:xfrm>
            <a:off x="6924675" y="6242050"/>
            <a:ext cx="609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309" name="Text Box 37">
            <a:extLst>
              <a:ext uri="{FF2B5EF4-FFF2-40B4-BE49-F238E27FC236}">
                <a16:creationId xmlns:a16="http://schemas.microsoft.com/office/drawing/2014/main" id="{D472ED6E-E909-4385-B1E8-BE47358498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0325" y="457676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4310" name="Text Box 38">
            <a:extLst>
              <a:ext uri="{FF2B5EF4-FFF2-40B4-BE49-F238E27FC236}">
                <a16:creationId xmlns:a16="http://schemas.microsoft.com/office/drawing/2014/main" id="{6197CC14-AB8F-4577-9175-B25545F335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7975" y="604996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54311" name="Text Box 39">
            <a:extLst>
              <a:ext uri="{FF2B5EF4-FFF2-40B4-BE49-F238E27FC236}">
                <a16:creationId xmlns:a16="http://schemas.microsoft.com/office/drawing/2014/main" id="{15515A4D-3702-4E5E-A412-EC7257489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725" y="537051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4312" name="Line 40">
            <a:extLst>
              <a:ext uri="{FF2B5EF4-FFF2-40B4-BE49-F238E27FC236}">
                <a16:creationId xmlns:a16="http://schemas.microsoft.com/office/drawing/2014/main" id="{BD0DC83B-D045-4F98-84CF-09C3211A273C}"/>
              </a:ext>
            </a:extLst>
          </p:cNvPr>
          <p:cNvSpPr>
            <a:spLocks noChangeShapeType="1"/>
          </p:cNvSpPr>
          <p:nvPr/>
        </p:nvSpPr>
        <p:spPr bwMode="auto">
          <a:xfrm>
            <a:off x="6924675" y="5537200"/>
            <a:ext cx="609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313" name="Text Box 41">
            <a:extLst>
              <a:ext uri="{FF2B5EF4-FFF2-40B4-BE49-F238E27FC236}">
                <a16:creationId xmlns:a16="http://schemas.microsoft.com/office/drawing/2014/main" id="{77A4395D-5BCE-42C0-A093-3206C8EC37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1625" y="437991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54314" name="Line 42">
            <a:extLst>
              <a:ext uri="{FF2B5EF4-FFF2-40B4-BE49-F238E27FC236}">
                <a16:creationId xmlns:a16="http://schemas.microsoft.com/office/drawing/2014/main" id="{588DD69D-5443-4054-91F1-0A0A3BD130E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6575" y="4546600"/>
            <a:ext cx="609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315" name="Arc 43">
            <a:extLst>
              <a:ext uri="{FF2B5EF4-FFF2-40B4-BE49-F238E27FC236}">
                <a16:creationId xmlns:a16="http://schemas.microsoft.com/office/drawing/2014/main" id="{FFB810B4-EB25-4564-872B-68EC74FBEB0A}"/>
              </a:ext>
            </a:extLst>
          </p:cNvPr>
          <p:cNvSpPr>
            <a:spLocks/>
          </p:cNvSpPr>
          <p:nvPr/>
        </p:nvSpPr>
        <p:spPr bwMode="auto">
          <a:xfrm>
            <a:off x="7473950" y="4551363"/>
            <a:ext cx="498475" cy="812800"/>
          </a:xfrm>
          <a:custGeom>
            <a:avLst/>
            <a:gdLst>
              <a:gd name="T0" fmla="*/ 37486220 w 21600"/>
              <a:gd name="T1" fmla="*/ 0 h 35030"/>
              <a:gd name="T2" fmla="*/ 205779342 w 21600"/>
              <a:gd name="T3" fmla="*/ 437593445 h 35030"/>
              <a:gd name="T4" fmla="*/ 0 w 21600"/>
              <a:gd name="T5" fmla="*/ 267127961 h 3503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35030" fill="none" extrusionOk="0">
                <a:moveTo>
                  <a:pt x="3049" y="0"/>
                </a:moveTo>
                <a:cubicBezTo>
                  <a:pt x="13693" y="1518"/>
                  <a:pt x="21600" y="10632"/>
                  <a:pt x="21600" y="21384"/>
                </a:cubicBezTo>
                <a:cubicBezTo>
                  <a:pt x="21600" y="26356"/>
                  <a:pt x="19884" y="31176"/>
                  <a:pt x="16743" y="35030"/>
                </a:cubicBezTo>
              </a:path>
              <a:path w="21600" h="35030" stroke="0" extrusionOk="0">
                <a:moveTo>
                  <a:pt x="3049" y="0"/>
                </a:moveTo>
                <a:cubicBezTo>
                  <a:pt x="13693" y="1518"/>
                  <a:pt x="21600" y="10632"/>
                  <a:pt x="21600" y="21384"/>
                </a:cubicBezTo>
                <a:cubicBezTo>
                  <a:pt x="21600" y="26356"/>
                  <a:pt x="19884" y="31176"/>
                  <a:pt x="16743" y="35030"/>
                </a:cubicBezTo>
                <a:lnTo>
                  <a:pt x="0" y="21384"/>
                </a:lnTo>
                <a:lnTo>
                  <a:pt x="3049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16" name="Arc 44">
            <a:extLst>
              <a:ext uri="{FF2B5EF4-FFF2-40B4-BE49-F238E27FC236}">
                <a16:creationId xmlns:a16="http://schemas.microsoft.com/office/drawing/2014/main" id="{30E1CD09-26AC-4E5C-916B-7FA63CEDA39E}"/>
              </a:ext>
            </a:extLst>
          </p:cNvPr>
          <p:cNvSpPr>
            <a:spLocks/>
          </p:cNvSpPr>
          <p:nvPr/>
        </p:nvSpPr>
        <p:spPr bwMode="auto">
          <a:xfrm flipV="1">
            <a:off x="7550150" y="5437188"/>
            <a:ext cx="498475" cy="812800"/>
          </a:xfrm>
          <a:custGeom>
            <a:avLst/>
            <a:gdLst>
              <a:gd name="T0" fmla="*/ 37486220 w 21600"/>
              <a:gd name="T1" fmla="*/ 0 h 35030"/>
              <a:gd name="T2" fmla="*/ 205779342 w 21600"/>
              <a:gd name="T3" fmla="*/ 437593445 h 35030"/>
              <a:gd name="T4" fmla="*/ 0 w 21600"/>
              <a:gd name="T5" fmla="*/ 267127961 h 3503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35030" fill="none" extrusionOk="0">
                <a:moveTo>
                  <a:pt x="3049" y="0"/>
                </a:moveTo>
                <a:cubicBezTo>
                  <a:pt x="13693" y="1518"/>
                  <a:pt x="21600" y="10632"/>
                  <a:pt x="21600" y="21384"/>
                </a:cubicBezTo>
                <a:cubicBezTo>
                  <a:pt x="21600" y="26356"/>
                  <a:pt x="19884" y="31176"/>
                  <a:pt x="16743" y="35030"/>
                </a:cubicBezTo>
              </a:path>
              <a:path w="21600" h="35030" stroke="0" extrusionOk="0">
                <a:moveTo>
                  <a:pt x="3049" y="0"/>
                </a:moveTo>
                <a:cubicBezTo>
                  <a:pt x="13693" y="1518"/>
                  <a:pt x="21600" y="10632"/>
                  <a:pt x="21600" y="21384"/>
                </a:cubicBezTo>
                <a:cubicBezTo>
                  <a:pt x="21600" y="26356"/>
                  <a:pt x="19884" y="31176"/>
                  <a:pt x="16743" y="35030"/>
                </a:cubicBezTo>
                <a:lnTo>
                  <a:pt x="0" y="21384"/>
                </a:lnTo>
                <a:lnTo>
                  <a:pt x="3049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round/>
            <a:headEnd type="stealth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17" name="Text Box 45">
            <a:extLst>
              <a:ext uri="{FF2B5EF4-FFF2-40B4-BE49-F238E27FC236}">
                <a16:creationId xmlns:a16="http://schemas.microsoft.com/office/drawing/2014/main" id="{4943278F-07CE-4E71-B81F-8D82976098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9850" y="437991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54318" name="Text Box 46">
            <a:extLst>
              <a:ext uri="{FF2B5EF4-FFF2-40B4-BE49-F238E27FC236}">
                <a16:creationId xmlns:a16="http://schemas.microsoft.com/office/drawing/2014/main" id="{09B1C473-C2EC-4BDA-AA84-2A38FE0408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7025" y="5265738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54319" name="Text Box 47">
            <a:extLst>
              <a:ext uri="{FF2B5EF4-FFF2-40B4-BE49-F238E27FC236}">
                <a16:creationId xmlns:a16="http://schemas.microsoft.com/office/drawing/2014/main" id="{DF16C4ED-7917-48A2-9020-78B3C2820F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7325" y="4605338"/>
            <a:ext cx="11699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en-US" sz="2000" b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” letter</a:t>
            </a:r>
          </a:p>
        </p:txBody>
      </p:sp>
    </p:spTree>
  </p:cSld>
  <p:clrMapOvr>
    <a:masterClrMapping/>
  </p:clrMapOvr>
  <p:transition>
    <p:cover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6">
            <a:extLst>
              <a:ext uri="{FF2B5EF4-FFF2-40B4-BE49-F238E27FC236}">
                <a16:creationId xmlns:a16="http://schemas.microsoft.com/office/drawing/2014/main" id="{74FBB8F8-FE33-41ED-A552-58CA90549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24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" t="1366" r="1686" b="1790"/>
          <a:stretch>
            <a:fillRect/>
          </a:stretch>
        </p:blipFill>
        <p:spPr bwMode="auto">
          <a:xfrm>
            <a:off x="4903788" y="1447800"/>
            <a:ext cx="3975100" cy="273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143" name="Rectangle 15">
            <a:extLst>
              <a:ext uri="{FF2B5EF4-FFF2-40B4-BE49-F238E27FC236}">
                <a16:creationId xmlns:a16="http://schemas.microsoft.com/office/drawing/2014/main" id="{7FB1887A-1AD9-411A-B8B2-37F1C28B2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238" y="5014913"/>
            <a:ext cx="8620125" cy="1454150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7172" name="Text Box 2">
            <a:extLst>
              <a:ext uri="{FF2B5EF4-FFF2-40B4-BE49-F238E27FC236}">
                <a16:creationId xmlns:a16="http://schemas.microsoft.com/office/drawing/2014/main" id="{6C2A4805-BB2D-4DA3-BA86-C0FC640B41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088" y="1435100"/>
            <a:ext cx="41814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1. Try to write a description of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     this object.</a:t>
            </a:r>
          </a:p>
        </p:txBody>
      </p:sp>
      <p:sp>
        <p:nvSpPr>
          <p:cNvPr id="7173" name="Text Box 3">
            <a:extLst>
              <a:ext uri="{FF2B5EF4-FFF2-40B4-BE49-F238E27FC236}">
                <a16:creationId xmlns:a16="http://schemas.microsoft.com/office/drawing/2014/main" id="{34EE9567-6435-4D4C-8183-009C34125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913" y="2497138"/>
            <a:ext cx="4351337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2. Test your written description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     by having someone attempt</a:t>
            </a:r>
            <a:b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     to make a sketch from your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     description.</a:t>
            </a:r>
          </a:p>
        </p:txBody>
      </p:sp>
      <p:sp>
        <p:nvSpPr>
          <p:cNvPr id="7174" name="Rectangle 5">
            <a:extLst>
              <a:ext uri="{FF2B5EF4-FFF2-40B4-BE49-F238E27FC236}">
                <a16:creationId xmlns:a16="http://schemas.microsoft.com/office/drawing/2014/main" id="{9428F724-2CF6-48D3-AEDB-65ACE475E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317500"/>
            <a:ext cx="896143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Effectiveness of Graphics Language</a:t>
            </a:r>
          </a:p>
        </p:txBody>
      </p:sp>
      <p:sp>
        <p:nvSpPr>
          <p:cNvPr id="48138" name="Text Box 10">
            <a:extLst>
              <a:ext uri="{FF2B5EF4-FFF2-40B4-BE49-F238E27FC236}">
                <a16:creationId xmlns:a16="http://schemas.microsoft.com/office/drawing/2014/main" id="{F72FE587-9C09-4F96-B36E-816E211239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4954588"/>
            <a:ext cx="8232775" cy="152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CCEC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lang="en-US" altLang="en-US" sz="26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word languages are </a:t>
            </a:r>
            <a:r>
              <a:rPr lang="en-US" altLang="en-US" sz="2600" u="sng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inadequate</a:t>
            </a:r>
            <a:r>
              <a:rPr lang="en-US" altLang="en-US" sz="26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for describing the </a:t>
            </a:r>
            <a:r>
              <a:rPr lang="en-US" altLang="en-US" sz="2600" b="1" i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size</a:t>
            </a:r>
            <a:r>
              <a:rPr lang="en-US" altLang="en-US" sz="26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lang="en-US" altLang="en-US" sz="2600" b="1" i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shape</a:t>
            </a:r>
            <a:r>
              <a:rPr lang="en-US" altLang="en-US" sz="26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and  </a:t>
            </a:r>
            <a:r>
              <a:rPr lang="en-US" altLang="en-US" sz="2600" b="1" i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features</a:t>
            </a:r>
            <a:r>
              <a:rPr lang="en-US" altLang="en-US" sz="2600" b="1" i="1">
                <a:solidFill>
                  <a:srgbClr val="FFCC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</a:t>
            </a:r>
            <a:r>
              <a:rPr lang="en-US" altLang="en-US" sz="26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completely as well as concisely.</a:t>
            </a:r>
          </a:p>
        </p:txBody>
      </p:sp>
      <p:sp>
        <p:nvSpPr>
          <p:cNvPr id="48140" name="Rectangle 12">
            <a:extLst>
              <a:ext uri="{FF2B5EF4-FFF2-40B4-BE49-F238E27FC236}">
                <a16:creationId xmlns:a16="http://schemas.microsoft.com/office/drawing/2014/main" id="{4F34CB8B-B5B9-4F1F-BA35-F1C6572168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25" y="4408488"/>
            <a:ext cx="6108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i="1">
                <a:latin typeface="Arial" panose="020B0604020202020204" pitchFamily="34" charset="0"/>
                <a:cs typeface="Arial" panose="020B0604020202020204" pitchFamily="34" charset="0"/>
              </a:rPr>
              <a:t>You can easily understand that …</a:t>
            </a:r>
          </a:p>
        </p:txBody>
      </p:sp>
      <p:sp>
        <p:nvSpPr>
          <p:cNvPr id="7177" name="Line 14">
            <a:extLst>
              <a:ext uri="{FF2B5EF4-FFF2-40B4-BE49-F238E27FC236}">
                <a16:creationId xmlns:a16="http://schemas.microsoft.com/office/drawing/2014/main" id="{4009AB92-1A7B-4AE9-AD7A-FD03F63242C6}"/>
              </a:ext>
            </a:extLst>
          </p:cNvPr>
          <p:cNvSpPr>
            <a:spLocks noChangeShapeType="1"/>
          </p:cNvSpPr>
          <p:nvPr/>
        </p:nvSpPr>
        <p:spPr bwMode="auto">
          <a:xfrm>
            <a:off x="649288" y="4167188"/>
            <a:ext cx="3959225" cy="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8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8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" dur="1000"/>
                                        <p:tgtEl>
                                          <p:spTgt spid="48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43" grpId="0" animBg="1"/>
      <p:bldP spid="48138" grpId="0"/>
      <p:bldP spid="4814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2">
            <a:extLst>
              <a:ext uri="{FF2B5EF4-FFF2-40B4-BE49-F238E27FC236}">
                <a16:creationId xmlns:a16="http://schemas.microsoft.com/office/drawing/2014/main" id="{E78E4DB9-8B68-478D-92A4-0B93FC5C0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85738"/>
            <a:ext cx="80454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Suggested Strokes Sequence</a:t>
            </a:r>
          </a:p>
        </p:txBody>
      </p:sp>
      <p:pic>
        <p:nvPicPr>
          <p:cNvPr id="55299" name="Picture 3" descr="bertoline_fig1_81A">
            <a:extLst>
              <a:ext uri="{FF2B5EF4-FFF2-40B4-BE49-F238E27FC236}">
                <a16:creationId xmlns:a16="http://schemas.microsoft.com/office/drawing/2014/main" id="{A0F6B927-7D05-48A2-B317-85B1EE2D5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350" y="1006475"/>
            <a:ext cx="7199313" cy="568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0" name="Text Box 4">
            <a:extLst>
              <a:ext uri="{FF2B5EF4-FFF2-40B4-BE49-F238E27FC236}">
                <a16:creationId xmlns:a16="http://schemas.microsoft.com/office/drawing/2014/main" id="{0327656F-2D44-49E5-BC89-05D9D68CFD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238" y="1343025"/>
            <a:ext cx="1795462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FF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Straight line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letters</a:t>
            </a:r>
          </a:p>
        </p:txBody>
      </p:sp>
      <p:sp>
        <p:nvSpPr>
          <p:cNvPr id="55301" name="Text Box 5">
            <a:extLst>
              <a:ext uri="{FF2B5EF4-FFF2-40B4-BE49-F238E27FC236}">
                <a16:creationId xmlns:a16="http://schemas.microsoft.com/office/drawing/2014/main" id="{1662F095-07E0-4826-B042-30984C9CD9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600" y="3397250"/>
            <a:ext cx="1728788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FF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Curved line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letters</a:t>
            </a:r>
          </a:p>
        </p:txBody>
      </p:sp>
      <p:sp>
        <p:nvSpPr>
          <p:cNvPr id="55302" name="Text Box 6">
            <a:extLst>
              <a:ext uri="{FF2B5EF4-FFF2-40B4-BE49-F238E27FC236}">
                <a16:creationId xmlns:a16="http://schemas.microsoft.com/office/drawing/2014/main" id="{51B2C9A6-F774-4FA3-99DD-0F81FC1F68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4562475"/>
            <a:ext cx="1728788" cy="140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FF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Curved line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letters &amp;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Numerals</a:t>
            </a:r>
          </a:p>
        </p:txBody>
      </p:sp>
      <p:sp>
        <p:nvSpPr>
          <p:cNvPr id="55303" name="Text Box 7">
            <a:extLst>
              <a:ext uri="{FF2B5EF4-FFF2-40B4-BE49-F238E27FC236}">
                <a16:creationId xmlns:a16="http://schemas.microsoft.com/office/drawing/2014/main" id="{73F8C90E-CA5A-4E5A-924E-2BD8C57B7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138" y="195263"/>
            <a:ext cx="75850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FF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Upper-case letters &amp; Numerals</a:t>
            </a:r>
          </a:p>
        </p:txBody>
      </p:sp>
    </p:spTree>
  </p:cSld>
  <p:clrMapOvr>
    <a:masterClrMapping/>
  </p:clrMapOvr>
  <p:transition>
    <p:cover dir="r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3" descr="Giesecke_fig3_13">
            <a:extLst>
              <a:ext uri="{FF2B5EF4-FFF2-40B4-BE49-F238E27FC236}">
                <a16:creationId xmlns:a16="http://schemas.microsoft.com/office/drawing/2014/main" id="{D97286BC-ED9B-4F42-9A52-15CFE0674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6825"/>
            <a:ext cx="9144000" cy="322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3" name="Text Box 4">
            <a:extLst>
              <a:ext uri="{FF2B5EF4-FFF2-40B4-BE49-F238E27FC236}">
                <a16:creationId xmlns:a16="http://schemas.microsoft.com/office/drawing/2014/main" id="{0622985C-8F7E-4219-ADB2-16BDF3F426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925" y="5130800"/>
            <a:ext cx="7894638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The text’ s body height is about </a:t>
            </a:r>
            <a:r>
              <a:rPr lang="en-US" altLang="en-US" sz="24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2/3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 the height of a capital</a:t>
            </a:r>
            <a:b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letter.</a:t>
            </a:r>
          </a:p>
        </p:txBody>
      </p:sp>
      <p:sp>
        <p:nvSpPr>
          <p:cNvPr id="56324" name="Rectangle 5">
            <a:extLst>
              <a:ext uri="{FF2B5EF4-FFF2-40B4-BE49-F238E27FC236}">
                <a16:creationId xmlns:a16="http://schemas.microsoft.com/office/drawing/2014/main" id="{78088650-DCB7-414B-A69C-5D6F7DB7E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5357813"/>
            <a:ext cx="204787" cy="204787"/>
          </a:xfrm>
          <a:prstGeom prst="rect">
            <a:avLst/>
          </a:prstGeom>
          <a:solidFill>
            <a:srgbClr val="0033CC"/>
          </a:solidFill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56325" name="Text Box 6">
            <a:extLst>
              <a:ext uri="{FF2B5EF4-FFF2-40B4-BE49-F238E27FC236}">
                <a16:creationId xmlns:a16="http://schemas.microsoft.com/office/drawing/2014/main" id="{8888A262-1AC8-4011-9F9B-09949FF1A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85738"/>
            <a:ext cx="80454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Suggested Strokes Sequence</a:t>
            </a:r>
          </a:p>
        </p:txBody>
      </p:sp>
      <p:sp>
        <p:nvSpPr>
          <p:cNvPr id="56326" name="Text Box 8">
            <a:extLst>
              <a:ext uri="{FF2B5EF4-FFF2-40B4-BE49-F238E27FC236}">
                <a16:creationId xmlns:a16="http://schemas.microsoft.com/office/drawing/2014/main" id="{BEF8C779-FE77-4AC1-AD3C-2EE6C8467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0738" y="195263"/>
            <a:ext cx="4648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FF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Lower-case letters</a:t>
            </a:r>
          </a:p>
        </p:txBody>
      </p:sp>
    </p:spTree>
  </p:cSld>
  <p:clrMapOvr>
    <a:masterClrMapping/>
  </p:clrMapOvr>
  <p:transition>
    <p:cover dir="r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CA40F8DC-56BB-46CB-AF2A-8E74928DF9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85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 b="1">
                <a:solidFill>
                  <a:srgbClr val="0033CC"/>
                </a:solidFill>
                <a:latin typeface="Arial" panose="020B0604020202020204" pitchFamily="34" charset="0"/>
                <a:ea typeface="Angsana New" panose="02020603050405020304" pitchFamily="18" charset="-34"/>
              </a:rPr>
              <a:t>Stroke Sequence</a:t>
            </a:r>
          </a:p>
        </p:txBody>
      </p:sp>
      <p:sp>
        <p:nvSpPr>
          <p:cNvPr id="148513" name="Text Box 33">
            <a:extLst>
              <a:ext uri="{FF2B5EF4-FFF2-40B4-BE49-F238E27FC236}">
                <a16:creationId xmlns:a16="http://schemas.microsoft.com/office/drawing/2014/main" id="{1DE16792-7130-4067-990D-8F6052ACA5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925" y="11064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I</a:t>
            </a:r>
          </a:p>
        </p:txBody>
      </p:sp>
      <p:sp>
        <p:nvSpPr>
          <p:cNvPr id="148514" name="Text Box 34">
            <a:extLst>
              <a:ext uri="{FF2B5EF4-FFF2-40B4-BE49-F238E27FC236}">
                <a16:creationId xmlns:a16="http://schemas.microsoft.com/office/drawing/2014/main" id="{37F7FE0F-74E6-4978-BF5F-0013194B73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3025" y="10937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L</a:t>
            </a:r>
          </a:p>
        </p:txBody>
      </p:sp>
      <p:grpSp>
        <p:nvGrpSpPr>
          <p:cNvPr id="148512" name="Group 32">
            <a:extLst>
              <a:ext uri="{FF2B5EF4-FFF2-40B4-BE49-F238E27FC236}">
                <a16:creationId xmlns:a16="http://schemas.microsoft.com/office/drawing/2014/main" id="{8B0498DA-F9F5-43AF-B4F4-C335A36ABA6B}"/>
              </a:ext>
            </a:extLst>
          </p:cNvPr>
          <p:cNvGrpSpPr>
            <a:grpSpLocks/>
          </p:cNvGrpSpPr>
          <p:nvPr/>
        </p:nvGrpSpPr>
        <p:grpSpPr bwMode="auto">
          <a:xfrm>
            <a:off x="555625" y="1860550"/>
            <a:ext cx="1828800" cy="1836738"/>
            <a:chOff x="294" y="1068"/>
            <a:chExt cx="2305" cy="2310"/>
          </a:xfrm>
        </p:grpSpPr>
        <p:sp>
          <p:nvSpPr>
            <p:cNvPr id="57409" name="Rectangle 3">
              <a:extLst>
                <a:ext uri="{FF2B5EF4-FFF2-40B4-BE49-F238E27FC236}">
                  <a16:creationId xmlns:a16="http://schemas.microsoft.com/office/drawing/2014/main" id="{C4696244-7812-4EF7-B701-E1FC5ADF5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57410" name="Line 9">
              <a:extLst>
                <a:ext uri="{FF2B5EF4-FFF2-40B4-BE49-F238E27FC236}">
                  <a16:creationId xmlns:a16="http://schemas.microsoft.com/office/drawing/2014/main" id="{C6A3DFCB-1F3E-406C-A911-940E6B3329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411" name="Line 10">
              <a:extLst>
                <a:ext uri="{FF2B5EF4-FFF2-40B4-BE49-F238E27FC236}">
                  <a16:creationId xmlns:a16="http://schemas.microsoft.com/office/drawing/2014/main" id="{88BC2D62-2735-4670-8AAE-6DE9D9CE25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412" name="Line 11">
              <a:extLst>
                <a:ext uri="{FF2B5EF4-FFF2-40B4-BE49-F238E27FC236}">
                  <a16:creationId xmlns:a16="http://schemas.microsoft.com/office/drawing/2014/main" id="{1D39D7ED-6C47-456A-B35B-81CAD76B0A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413" name="Line 12">
              <a:extLst>
                <a:ext uri="{FF2B5EF4-FFF2-40B4-BE49-F238E27FC236}">
                  <a16:creationId xmlns:a16="http://schemas.microsoft.com/office/drawing/2014/main" id="{70C4C8AF-30E4-4E21-A6FD-152119685D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414" name="Line 13">
              <a:extLst>
                <a:ext uri="{FF2B5EF4-FFF2-40B4-BE49-F238E27FC236}">
                  <a16:creationId xmlns:a16="http://schemas.microsoft.com/office/drawing/2014/main" id="{04D48185-D21D-4434-8E6D-DB932A3169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415" name="Line 14">
              <a:extLst>
                <a:ext uri="{FF2B5EF4-FFF2-40B4-BE49-F238E27FC236}">
                  <a16:creationId xmlns:a16="http://schemas.microsoft.com/office/drawing/2014/main" id="{763E0F69-223A-40F3-8DE6-CA0CC052BD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8516" name="Line 36">
            <a:extLst>
              <a:ext uri="{FF2B5EF4-FFF2-40B4-BE49-F238E27FC236}">
                <a16:creationId xmlns:a16="http://schemas.microsoft.com/office/drawing/2014/main" id="{F6C2176C-2113-40C9-87A9-F1777C7C1DE6}"/>
              </a:ext>
            </a:extLst>
          </p:cNvPr>
          <p:cNvSpPr>
            <a:spLocks noChangeShapeType="1"/>
          </p:cNvSpPr>
          <p:nvPr/>
        </p:nvSpPr>
        <p:spPr bwMode="auto">
          <a:xfrm>
            <a:off x="1465263" y="1863725"/>
            <a:ext cx="0" cy="1831975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48496" name="Group 16">
            <a:extLst>
              <a:ext uri="{FF2B5EF4-FFF2-40B4-BE49-F238E27FC236}">
                <a16:creationId xmlns:a16="http://schemas.microsoft.com/office/drawing/2014/main" id="{2F7C7B11-9711-4496-8579-804567DA3723}"/>
              </a:ext>
            </a:extLst>
          </p:cNvPr>
          <p:cNvGrpSpPr>
            <a:grpSpLocks/>
          </p:cNvGrpSpPr>
          <p:nvPr/>
        </p:nvGrpSpPr>
        <p:grpSpPr bwMode="auto">
          <a:xfrm>
            <a:off x="2627313" y="1860550"/>
            <a:ext cx="1825625" cy="1836738"/>
            <a:chOff x="294" y="1068"/>
            <a:chExt cx="2305" cy="2310"/>
          </a:xfrm>
        </p:grpSpPr>
        <p:sp>
          <p:nvSpPr>
            <p:cNvPr id="57402" name="Rectangle 17">
              <a:extLst>
                <a:ext uri="{FF2B5EF4-FFF2-40B4-BE49-F238E27FC236}">
                  <a16:creationId xmlns:a16="http://schemas.microsoft.com/office/drawing/2014/main" id="{6342CBE7-90BA-4FE9-8F3F-3065B9ED62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57403" name="Line 18">
              <a:extLst>
                <a:ext uri="{FF2B5EF4-FFF2-40B4-BE49-F238E27FC236}">
                  <a16:creationId xmlns:a16="http://schemas.microsoft.com/office/drawing/2014/main" id="{EF9ECCB5-88C6-4319-8B1E-CA579A98B4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404" name="Line 19">
              <a:extLst>
                <a:ext uri="{FF2B5EF4-FFF2-40B4-BE49-F238E27FC236}">
                  <a16:creationId xmlns:a16="http://schemas.microsoft.com/office/drawing/2014/main" id="{2392FF8C-8732-4C57-97E3-ABC88E04E7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405" name="Line 20">
              <a:extLst>
                <a:ext uri="{FF2B5EF4-FFF2-40B4-BE49-F238E27FC236}">
                  <a16:creationId xmlns:a16="http://schemas.microsoft.com/office/drawing/2014/main" id="{833A3600-944E-4706-BF13-6BE43E0197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406" name="Line 21">
              <a:extLst>
                <a:ext uri="{FF2B5EF4-FFF2-40B4-BE49-F238E27FC236}">
                  <a16:creationId xmlns:a16="http://schemas.microsoft.com/office/drawing/2014/main" id="{B15AD912-46F4-4058-B034-A8CF60890D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407" name="Line 22">
              <a:extLst>
                <a:ext uri="{FF2B5EF4-FFF2-40B4-BE49-F238E27FC236}">
                  <a16:creationId xmlns:a16="http://schemas.microsoft.com/office/drawing/2014/main" id="{709B70F7-5902-4B8D-BA1F-DEBAB79806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408" name="Line 23">
              <a:extLst>
                <a:ext uri="{FF2B5EF4-FFF2-40B4-BE49-F238E27FC236}">
                  <a16:creationId xmlns:a16="http://schemas.microsoft.com/office/drawing/2014/main" id="{E6821EB1-6CD3-4A5C-A47A-93B0E04EFC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8517" name="Line 37">
            <a:extLst>
              <a:ext uri="{FF2B5EF4-FFF2-40B4-BE49-F238E27FC236}">
                <a16:creationId xmlns:a16="http://schemas.microsoft.com/office/drawing/2014/main" id="{CF36BC76-74DD-43B5-AC35-5357FAEF8CF4}"/>
              </a:ext>
            </a:extLst>
          </p:cNvPr>
          <p:cNvSpPr>
            <a:spLocks noChangeShapeType="1"/>
          </p:cNvSpPr>
          <p:nvPr/>
        </p:nvSpPr>
        <p:spPr bwMode="auto">
          <a:xfrm>
            <a:off x="2628900" y="1863725"/>
            <a:ext cx="0" cy="1825625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8518" name="Line 38">
            <a:extLst>
              <a:ext uri="{FF2B5EF4-FFF2-40B4-BE49-F238E27FC236}">
                <a16:creationId xmlns:a16="http://schemas.microsoft.com/office/drawing/2014/main" id="{F8E19C71-1466-435D-BC6B-DE22A0E416C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3695700"/>
            <a:ext cx="1400175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8522" name="Text Box 42">
            <a:extLst>
              <a:ext uri="{FF2B5EF4-FFF2-40B4-BE49-F238E27FC236}">
                <a16:creationId xmlns:a16="http://schemas.microsoft.com/office/drawing/2014/main" id="{AADD8294-06EC-463B-B8DF-0DAE41ECBD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1225" y="10556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T</a:t>
            </a:r>
          </a:p>
        </p:txBody>
      </p:sp>
      <p:grpSp>
        <p:nvGrpSpPr>
          <p:cNvPr id="148524" name="Group 44">
            <a:extLst>
              <a:ext uri="{FF2B5EF4-FFF2-40B4-BE49-F238E27FC236}">
                <a16:creationId xmlns:a16="http://schemas.microsoft.com/office/drawing/2014/main" id="{0EAC20CE-E832-439D-B082-B06EF8DB7E8F}"/>
              </a:ext>
            </a:extLst>
          </p:cNvPr>
          <p:cNvGrpSpPr>
            <a:grpSpLocks/>
          </p:cNvGrpSpPr>
          <p:nvPr/>
        </p:nvGrpSpPr>
        <p:grpSpPr bwMode="auto">
          <a:xfrm>
            <a:off x="4722813" y="1860550"/>
            <a:ext cx="1825625" cy="1836738"/>
            <a:chOff x="294" y="1068"/>
            <a:chExt cx="2305" cy="2310"/>
          </a:xfrm>
        </p:grpSpPr>
        <p:sp>
          <p:nvSpPr>
            <p:cNvPr id="57395" name="Rectangle 45">
              <a:extLst>
                <a:ext uri="{FF2B5EF4-FFF2-40B4-BE49-F238E27FC236}">
                  <a16:creationId xmlns:a16="http://schemas.microsoft.com/office/drawing/2014/main" id="{E6F88863-03EA-45B5-876A-ABF5BA5E8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57396" name="Line 46">
              <a:extLst>
                <a:ext uri="{FF2B5EF4-FFF2-40B4-BE49-F238E27FC236}">
                  <a16:creationId xmlns:a16="http://schemas.microsoft.com/office/drawing/2014/main" id="{18E4D6AC-B14F-48C0-9424-F50C5B1447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97" name="Line 47">
              <a:extLst>
                <a:ext uri="{FF2B5EF4-FFF2-40B4-BE49-F238E27FC236}">
                  <a16:creationId xmlns:a16="http://schemas.microsoft.com/office/drawing/2014/main" id="{17A17936-FB29-4106-9438-5B10C48AFE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98" name="Line 48">
              <a:extLst>
                <a:ext uri="{FF2B5EF4-FFF2-40B4-BE49-F238E27FC236}">
                  <a16:creationId xmlns:a16="http://schemas.microsoft.com/office/drawing/2014/main" id="{FD543B83-8C41-4ECE-8400-3DF0C3970D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99" name="Line 49">
              <a:extLst>
                <a:ext uri="{FF2B5EF4-FFF2-40B4-BE49-F238E27FC236}">
                  <a16:creationId xmlns:a16="http://schemas.microsoft.com/office/drawing/2014/main" id="{7CC40181-3F2A-4AA2-956D-D710378CF8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400" name="Line 50">
              <a:extLst>
                <a:ext uri="{FF2B5EF4-FFF2-40B4-BE49-F238E27FC236}">
                  <a16:creationId xmlns:a16="http://schemas.microsoft.com/office/drawing/2014/main" id="{1F60346F-292E-41D1-B7D2-682F96F201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401" name="Line 51">
              <a:extLst>
                <a:ext uri="{FF2B5EF4-FFF2-40B4-BE49-F238E27FC236}">
                  <a16:creationId xmlns:a16="http://schemas.microsoft.com/office/drawing/2014/main" id="{85EC4079-735E-479F-AF2C-060D8851DA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8532" name="Line 52">
            <a:extLst>
              <a:ext uri="{FF2B5EF4-FFF2-40B4-BE49-F238E27FC236}">
                <a16:creationId xmlns:a16="http://schemas.microsoft.com/office/drawing/2014/main" id="{FE01286A-39DF-486C-8A43-3B5F85AC79AE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3700" y="1838325"/>
            <a:ext cx="0" cy="1851025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8533" name="Line 53">
            <a:extLst>
              <a:ext uri="{FF2B5EF4-FFF2-40B4-BE49-F238E27FC236}">
                <a16:creationId xmlns:a16="http://schemas.microsoft.com/office/drawing/2014/main" id="{55852841-2826-445E-ADE8-EBCEF483FDA1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1866900"/>
            <a:ext cx="1514475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8536" name="Text Box 56">
            <a:extLst>
              <a:ext uri="{FF2B5EF4-FFF2-40B4-BE49-F238E27FC236}">
                <a16:creationId xmlns:a16="http://schemas.microsoft.com/office/drawing/2014/main" id="{C1820A68-7F14-41EC-84E0-BDC54EE7C8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025" y="10810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F</a:t>
            </a:r>
          </a:p>
        </p:txBody>
      </p:sp>
      <p:sp>
        <p:nvSpPr>
          <p:cNvPr id="148537" name="Text Box 57">
            <a:extLst>
              <a:ext uri="{FF2B5EF4-FFF2-40B4-BE49-F238E27FC236}">
                <a16:creationId xmlns:a16="http://schemas.microsoft.com/office/drawing/2014/main" id="{1C089209-D2F7-46DC-A4F8-287CCDF30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5" y="39131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E</a:t>
            </a:r>
          </a:p>
        </p:txBody>
      </p:sp>
      <p:grpSp>
        <p:nvGrpSpPr>
          <p:cNvPr id="148538" name="Group 58">
            <a:extLst>
              <a:ext uri="{FF2B5EF4-FFF2-40B4-BE49-F238E27FC236}">
                <a16:creationId xmlns:a16="http://schemas.microsoft.com/office/drawing/2014/main" id="{9F544325-26A3-4C64-825E-6FCC1E93CE19}"/>
              </a:ext>
            </a:extLst>
          </p:cNvPr>
          <p:cNvGrpSpPr>
            <a:grpSpLocks/>
          </p:cNvGrpSpPr>
          <p:nvPr/>
        </p:nvGrpSpPr>
        <p:grpSpPr bwMode="auto">
          <a:xfrm>
            <a:off x="6842125" y="1860550"/>
            <a:ext cx="1828800" cy="1836738"/>
            <a:chOff x="294" y="1068"/>
            <a:chExt cx="2305" cy="2310"/>
          </a:xfrm>
        </p:grpSpPr>
        <p:sp>
          <p:nvSpPr>
            <p:cNvPr id="57388" name="Rectangle 59">
              <a:extLst>
                <a:ext uri="{FF2B5EF4-FFF2-40B4-BE49-F238E27FC236}">
                  <a16:creationId xmlns:a16="http://schemas.microsoft.com/office/drawing/2014/main" id="{443036F9-C1E7-4FCA-9536-423AEE9701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57389" name="Line 60">
              <a:extLst>
                <a:ext uri="{FF2B5EF4-FFF2-40B4-BE49-F238E27FC236}">
                  <a16:creationId xmlns:a16="http://schemas.microsoft.com/office/drawing/2014/main" id="{38F49EC8-123E-41F1-8C07-12767A1E5A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90" name="Line 61">
              <a:extLst>
                <a:ext uri="{FF2B5EF4-FFF2-40B4-BE49-F238E27FC236}">
                  <a16:creationId xmlns:a16="http://schemas.microsoft.com/office/drawing/2014/main" id="{89961087-0612-42EF-BA3C-0DF329A551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91" name="Line 62">
              <a:extLst>
                <a:ext uri="{FF2B5EF4-FFF2-40B4-BE49-F238E27FC236}">
                  <a16:creationId xmlns:a16="http://schemas.microsoft.com/office/drawing/2014/main" id="{F89B8FB3-D3CA-4530-8E37-9DADC1671C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92" name="Line 63">
              <a:extLst>
                <a:ext uri="{FF2B5EF4-FFF2-40B4-BE49-F238E27FC236}">
                  <a16:creationId xmlns:a16="http://schemas.microsoft.com/office/drawing/2014/main" id="{C4A793BF-31E4-429D-ABEC-378F05C829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93" name="Line 64">
              <a:extLst>
                <a:ext uri="{FF2B5EF4-FFF2-40B4-BE49-F238E27FC236}">
                  <a16:creationId xmlns:a16="http://schemas.microsoft.com/office/drawing/2014/main" id="{876804A9-5E03-4323-B664-CC8C99EAAA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94" name="Line 65">
              <a:extLst>
                <a:ext uri="{FF2B5EF4-FFF2-40B4-BE49-F238E27FC236}">
                  <a16:creationId xmlns:a16="http://schemas.microsoft.com/office/drawing/2014/main" id="{9B11CA06-FDE1-4E48-9C3A-267E5409FD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8546" name="Line 66">
            <a:extLst>
              <a:ext uri="{FF2B5EF4-FFF2-40B4-BE49-F238E27FC236}">
                <a16:creationId xmlns:a16="http://schemas.microsoft.com/office/drawing/2014/main" id="{B3D98CE0-9C76-4FCD-B4E3-25F94568BBF8}"/>
              </a:ext>
            </a:extLst>
          </p:cNvPr>
          <p:cNvSpPr>
            <a:spLocks noChangeShapeType="1"/>
          </p:cNvSpPr>
          <p:nvPr/>
        </p:nvSpPr>
        <p:spPr bwMode="auto">
          <a:xfrm>
            <a:off x="6837363" y="1838325"/>
            <a:ext cx="0" cy="1857375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48547" name="Group 67">
            <a:extLst>
              <a:ext uri="{FF2B5EF4-FFF2-40B4-BE49-F238E27FC236}">
                <a16:creationId xmlns:a16="http://schemas.microsoft.com/office/drawing/2014/main" id="{5F703D81-D7E1-412F-9480-AE4AF50108D4}"/>
              </a:ext>
            </a:extLst>
          </p:cNvPr>
          <p:cNvGrpSpPr>
            <a:grpSpLocks/>
          </p:cNvGrpSpPr>
          <p:nvPr/>
        </p:nvGrpSpPr>
        <p:grpSpPr bwMode="auto">
          <a:xfrm>
            <a:off x="557213" y="4718050"/>
            <a:ext cx="1825625" cy="1836738"/>
            <a:chOff x="294" y="1068"/>
            <a:chExt cx="2305" cy="2310"/>
          </a:xfrm>
        </p:grpSpPr>
        <p:sp>
          <p:nvSpPr>
            <p:cNvPr id="57381" name="Rectangle 68">
              <a:extLst>
                <a:ext uri="{FF2B5EF4-FFF2-40B4-BE49-F238E27FC236}">
                  <a16:creationId xmlns:a16="http://schemas.microsoft.com/office/drawing/2014/main" id="{1FF489F5-E36B-4F55-8B48-C46DE2574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57382" name="Line 69">
              <a:extLst>
                <a:ext uri="{FF2B5EF4-FFF2-40B4-BE49-F238E27FC236}">
                  <a16:creationId xmlns:a16="http://schemas.microsoft.com/office/drawing/2014/main" id="{39D644EB-2082-435F-9F16-480B3282C6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83" name="Line 70">
              <a:extLst>
                <a:ext uri="{FF2B5EF4-FFF2-40B4-BE49-F238E27FC236}">
                  <a16:creationId xmlns:a16="http://schemas.microsoft.com/office/drawing/2014/main" id="{EF07E2B5-5E95-467A-B88D-9BF50CE9AB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84" name="Line 71">
              <a:extLst>
                <a:ext uri="{FF2B5EF4-FFF2-40B4-BE49-F238E27FC236}">
                  <a16:creationId xmlns:a16="http://schemas.microsoft.com/office/drawing/2014/main" id="{23D030D5-3047-4938-AD8A-9C8858FD7C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85" name="Line 72">
              <a:extLst>
                <a:ext uri="{FF2B5EF4-FFF2-40B4-BE49-F238E27FC236}">
                  <a16:creationId xmlns:a16="http://schemas.microsoft.com/office/drawing/2014/main" id="{5D1886EF-3C31-40CD-A602-5BEAB9564E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86" name="Line 73">
              <a:extLst>
                <a:ext uri="{FF2B5EF4-FFF2-40B4-BE49-F238E27FC236}">
                  <a16:creationId xmlns:a16="http://schemas.microsoft.com/office/drawing/2014/main" id="{D7D6FEB9-BD0F-44F0-9AA6-258579C94B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87" name="Line 74">
              <a:extLst>
                <a:ext uri="{FF2B5EF4-FFF2-40B4-BE49-F238E27FC236}">
                  <a16:creationId xmlns:a16="http://schemas.microsoft.com/office/drawing/2014/main" id="{65A39FEA-5AFC-4CAB-8457-C1016CC979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8555" name="Line 75">
            <a:extLst>
              <a:ext uri="{FF2B5EF4-FFF2-40B4-BE49-F238E27FC236}">
                <a16:creationId xmlns:a16="http://schemas.microsoft.com/office/drawing/2014/main" id="{886FA2AB-2861-4E2D-8DA0-90E7E9616BEB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800" y="4721225"/>
            <a:ext cx="0" cy="1825625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8557" name="Text Box 77">
            <a:extLst>
              <a:ext uri="{FF2B5EF4-FFF2-40B4-BE49-F238E27FC236}">
                <a16:creationId xmlns:a16="http://schemas.microsoft.com/office/drawing/2014/main" id="{7D200516-1750-419B-9051-4E67EB05E0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7625" y="39258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H</a:t>
            </a:r>
          </a:p>
        </p:txBody>
      </p:sp>
      <p:grpSp>
        <p:nvGrpSpPr>
          <p:cNvPr id="148558" name="Group 78">
            <a:extLst>
              <a:ext uri="{FF2B5EF4-FFF2-40B4-BE49-F238E27FC236}">
                <a16:creationId xmlns:a16="http://schemas.microsoft.com/office/drawing/2014/main" id="{2859CC15-6934-4E64-8685-829FB92193C7}"/>
              </a:ext>
            </a:extLst>
          </p:cNvPr>
          <p:cNvGrpSpPr>
            <a:grpSpLocks/>
          </p:cNvGrpSpPr>
          <p:nvPr/>
        </p:nvGrpSpPr>
        <p:grpSpPr bwMode="auto">
          <a:xfrm>
            <a:off x="2614613" y="4718050"/>
            <a:ext cx="1825625" cy="1836738"/>
            <a:chOff x="294" y="1068"/>
            <a:chExt cx="2305" cy="2310"/>
          </a:xfrm>
        </p:grpSpPr>
        <p:sp>
          <p:nvSpPr>
            <p:cNvPr id="57374" name="Rectangle 79">
              <a:extLst>
                <a:ext uri="{FF2B5EF4-FFF2-40B4-BE49-F238E27FC236}">
                  <a16:creationId xmlns:a16="http://schemas.microsoft.com/office/drawing/2014/main" id="{175AAD2F-3EFE-408A-BDF9-7B88DA7694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57375" name="Line 80">
              <a:extLst>
                <a:ext uri="{FF2B5EF4-FFF2-40B4-BE49-F238E27FC236}">
                  <a16:creationId xmlns:a16="http://schemas.microsoft.com/office/drawing/2014/main" id="{37020A6D-24BF-4C0D-AADE-2F02978FA3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76" name="Line 81">
              <a:extLst>
                <a:ext uri="{FF2B5EF4-FFF2-40B4-BE49-F238E27FC236}">
                  <a16:creationId xmlns:a16="http://schemas.microsoft.com/office/drawing/2014/main" id="{B34AE98D-D8C7-4959-848F-A4DA78DE26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77" name="Line 82">
              <a:extLst>
                <a:ext uri="{FF2B5EF4-FFF2-40B4-BE49-F238E27FC236}">
                  <a16:creationId xmlns:a16="http://schemas.microsoft.com/office/drawing/2014/main" id="{75CFC79B-78E2-47F5-BF9B-19D64561F0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78" name="Line 83">
              <a:extLst>
                <a:ext uri="{FF2B5EF4-FFF2-40B4-BE49-F238E27FC236}">
                  <a16:creationId xmlns:a16="http://schemas.microsoft.com/office/drawing/2014/main" id="{D9A14176-82F4-4F4E-B8D6-41E1B619DB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79" name="Line 84">
              <a:extLst>
                <a:ext uri="{FF2B5EF4-FFF2-40B4-BE49-F238E27FC236}">
                  <a16:creationId xmlns:a16="http://schemas.microsoft.com/office/drawing/2014/main" id="{4D8A4E66-C1C6-49CE-86C4-A36FBA98EB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80" name="Line 85">
              <a:extLst>
                <a:ext uri="{FF2B5EF4-FFF2-40B4-BE49-F238E27FC236}">
                  <a16:creationId xmlns:a16="http://schemas.microsoft.com/office/drawing/2014/main" id="{11988FEA-3F3F-440E-836E-565919DACA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8566" name="Line 86">
            <a:extLst>
              <a:ext uri="{FF2B5EF4-FFF2-40B4-BE49-F238E27FC236}">
                <a16:creationId xmlns:a16="http://schemas.microsoft.com/office/drawing/2014/main" id="{8E8E16AA-6E06-4801-81F2-1869B8BB023B}"/>
              </a:ext>
            </a:extLst>
          </p:cNvPr>
          <p:cNvSpPr>
            <a:spLocks noChangeShapeType="1"/>
          </p:cNvSpPr>
          <p:nvPr/>
        </p:nvSpPr>
        <p:spPr bwMode="auto">
          <a:xfrm>
            <a:off x="2616200" y="4695825"/>
            <a:ext cx="0" cy="1851025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8569" name="Line 89">
            <a:extLst>
              <a:ext uri="{FF2B5EF4-FFF2-40B4-BE49-F238E27FC236}">
                <a16:creationId xmlns:a16="http://schemas.microsoft.com/office/drawing/2014/main" id="{8728F0D6-A76A-4314-B59E-A3E96819957D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7200" y="1866900"/>
            <a:ext cx="1333500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8570" name="Line 90">
            <a:extLst>
              <a:ext uri="{FF2B5EF4-FFF2-40B4-BE49-F238E27FC236}">
                <a16:creationId xmlns:a16="http://schemas.microsoft.com/office/drawing/2014/main" id="{9B845E11-EAC6-4451-829D-07B62191240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19900" y="2781300"/>
            <a:ext cx="1244600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8571" name="Line 91">
            <a:extLst>
              <a:ext uri="{FF2B5EF4-FFF2-40B4-BE49-F238E27FC236}">
                <a16:creationId xmlns:a16="http://schemas.microsoft.com/office/drawing/2014/main" id="{105AF5FA-7DE0-4534-B8E9-FFC95D3E3CC2}"/>
              </a:ext>
            </a:extLst>
          </p:cNvPr>
          <p:cNvSpPr>
            <a:spLocks noChangeShapeType="1"/>
          </p:cNvSpPr>
          <p:nvPr/>
        </p:nvSpPr>
        <p:spPr bwMode="auto">
          <a:xfrm>
            <a:off x="520700" y="4724400"/>
            <a:ext cx="1333500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8572" name="Line 92">
            <a:extLst>
              <a:ext uri="{FF2B5EF4-FFF2-40B4-BE49-F238E27FC236}">
                <a16:creationId xmlns:a16="http://schemas.microsoft.com/office/drawing/2014/main" id="{890D0B3E-14F2-430F-AFB3-82124C75CA94}"/>
              </a:ext>
            </a:extLst>
          </p:cNvPr>
          <p:cNvSpPr>
            <a:spLocks noChangeShapeType="1"/>
          </p:cNvSpPr>
          <p:nvPr/>
        </p:nvSpPr>
        <p:spPr bwMode="auto">
          <a:xfrm>
            <a:off x="520700" y="6540500"/>
            <a:ext cx="1333500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8573" name="Line 93">
            <a:extLst>
              <a:ext uri="{FF2B5EF4-FFF2-40B4-BE49-F238E27FC236}">
                <a16:creationId xmlns:a16="http://schemas.microsoft.com/office/drawing/2014/main" id="{25DBB2CC-31C0-4E50-8ADE-F3DDED9039F0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" y="5626100"/>
            <a:ext cx="1244600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8574" name="Line 94">
            <a:extLst>
              <a:ext uri="{FF2B5EF4-FFF2-40B4-BE49-F238E27FC236}">
                <a16:creationId xmlns:a16="http://schemas.microsoft.com/office/drawing/2014/main" id="{7BFDB8CB-9EB2-454D-A8E0-A49AE5140508}"/>
              </a:ext>
            </a:extLst>
          </p:cNvPr>
          <p:cNvSpPr>
            <a:spLocks noChangeShapeType="1"/>
          </p:cNvSpPr>
          <p:nvPr/>
        </p:nvSpPr>
        <p:spPr bwMode="auto">
          <a:xfrm>
            <a:off x="3975100" y="4695825"/>
            <a:ext cx="0" cy="1851025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8575" name="Line 95">
            <a:extLst>
              <a:ext uri="{FF2B5EF4-FFF2-40B4-BE49-F238E27FC236}">
                <a16:creationId xmlns:a16="http://schemas.microsoft.com/office/drawing/2014/main" id="{F2F9BBAD-FA15-40FD-8D0F-8FF4CC866A3A}"/>
              </a:ext>
            </a:extLst>
          </p:cNvPr>
          <p:cNvSpPr>
            <a:spLocks noChangeShapeType="1"/>
          </p:cNvSpPr>
          <p:nvPr/>
        </p:nvSpPr>
        <p:spPr bwMode="auto">
          <a:xfrm>
            <a:off x="2616200" y="5626100"/>
            <a:ext cx="1358900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8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8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8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8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8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8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8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48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8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48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48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48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000"/>
                                        <p:tgtEl>
                                          <p:spTgt spid="148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000"/>
                                        <p:tgtEl>
                                          <p:spTgt spid="148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000"/>
                                        <p:tgtEl>
                                          <p:spTgt spid="148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000"/>
                                        <p:tgtEl>
                                          <p:spTgt spid="148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2000"/>
                                        <p:tgtEl>
                                          <p:spTgt spid="148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2000"/>
                                        <p:tgtEl>
                                          <p:spTgt spid="148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2000"/>
                                        <p:tgtEl>
                                          <p:spTgt spid="148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000"/>
                                        <p:tgtEl>
                                          <p:spTgt spid="148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2000"/>
                                        <p:tgtEl>
                                          <p:spTgt spid="148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2000"/>
                                        <p:tgtEl>
                                          <p:spTgt spid="148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2000"/>
                                        <p:tgtEl>
                                          <p:spTgt spid="148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2000"/>
                                        <p:tgtEl>
                                          <p:spTgt spid="148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2000"/>
                                        <p:tgtEl>
                                          <p:spTgt spid="148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2000"/>
                                        <p:tgtEl>
                                          <p:spTgt spid="148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2000"/>
                                        <p:tgtEl>
                                          <p:spTgt spid="148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513" grpId="0" animBg="1"/>
      <p:bldP spid="148514" grpId="0" animBg="1"/>
      <p:bldP spid="148522" grpId="0" animBg="1"/>
      <p:bldP spid="148536" grpId="0" animBg="1"/>
      <p:bldP spid="148537" grpId="0" animBg="1"/>
      <p:bldP spid="14855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7" name="Text Box 3">
            <a:extLst>
              <a:ext uri="{FF2B5EF4-FFF2-40B4-BE49-F238E27FC236}">
                <a16:creationId xmlns:a16="http://schemas.microsoft.com/office/drawing/2014/main" id="{462F0D62-AF31-4375-96CE-CBA2CDD30C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825" y="15255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V</a:t>
            </a:r>
          </a:p>
        </p:txBody>
      </p:sp>
      <p:sp>
        <p:nvSpPr>
          <p:cNvPr id="149508" name="Text Box 4">
            <a:extLst>
              <a:ext uri="{FF2B5EF4-FFF2-40B4-BE49-F238E27FC236}">
                <a16:creationId xmlns:a16="http://schemas.microsoft.com/office/drawing/2014/main" id="{BDCAF28D-FE86-4692-B39D-23025372D5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8925" y="15255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X</a:t>
            </a:r>
          </a:p>
        </p:txBody>
      </p:sp>
      <p:grpSp>
        <p:nvGrpSpPr>
          <p:cNvPr id="149509" name="Group 5">
            <a:extLst>
              <a:ext uri="{FF2B5EF4-FFF2-40B4-BE49-F238E27FC236}">
                <a16:creationId xmlns:a16="http://schemas.microsoft.com/office/drawing/2014/main" id="{BF886126-7681-4AE2-82E4-56F8F65B4146}"/>
              </a:ext>
            </a:extLst>
          </p:cNvPr>
          <p:cNvGrpSpPr>
            <a:grpSpLocks/>
          </p:cNvGrpSpPr>
          <p:nvPr/>
        </p:nvGrpSpPr>
        <p:grpSpPr bwMode="auto">
          <a:xfrm>
            <a:off x="758825" y="2432050"/>
            <a:ext cx="1828800" cy="1836738"/>
            <a:chOff x="294" y="1068"/>
            <a:chExt cx="2305" cy="2310"/>
          </a:xfrm>
        </p:grpSpPr>
        <p:sp>
          <p:nvSpPr>
            <p:cNvPr id="58407" name="Rectangle 6">
              <a:extLst>
                <a:ext uri="{FF2B5EF4-FFF2-40B4-BE49-F238E27FC236}">
                  <a16:creationId xmlns:a16="http://schemas.microsoft.com/office/drawing/2014/main" id="{40ED813E-5B68-4E7D-AAF5-E279E03F59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58408" name="Line 7">
              <a:extLst>
                <a:ext uri="{FF2B5EF4-FFF2-40B4-BE49-F238E27FC236}">
                  <a16:creationId xmlns:a16="http://schemas.microsoft.com/office/drawing/2014/main" id="{BEA6CA7D-BC9E-45AE-8306-AB5CBCC057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409" name="Line 8">
              <a:extLst>
                <a:ext uri="{FF2B5EF4-FFF2-40B4-BE49-F238E27FC236}">
                  <a16:creationId xmlns:a16="http://schemas.microsoft.com/office/drawing/2014/main" id="{E94F12FC-A861-4A09-ABEE-30669E04C7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410" name="Line 9">
              <a:extLst>
                <a:ext uri="{FF2B5EF4-FFF2-40B4-BE49-F238E27FC236}">
                  <a16:creationId xmlns:a16="http://schemas.microsoft.com/office/drawing/2014/main" id="{12F65AFC-553B-4FBB-9F33-1A1EF56CF2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411" name="Line 10">
              <a:extLst>
                <a:ext uri="{FF2B5EF4-FFF2-40B4-BE49-F238E27FC236}">
                  <a16:creationId xmlns:a16="http://schemas.microsoft.com/office/drawing/2014/main" id="{79CB635E-B433-4478-AF07-75EEBEC2BB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412" name="Line 11">
              <a:extLst>
                <a:ext uri="{FF2B5EF4-FFF2-40B4-BE49-F238E27FC236}">
                  <a16:creationId xmlns:a16="http://schemas.microsoft.com/office/drawing/2014/main" id="{8EE9AC34-53BD-44DA-AA5C-EB99CFCD26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413" name="Line 12">
              <a:extLst>
                <a:ext uri="{FF2B5EF4-FFF2-40B4-BE49-F238E27FC236}">
                  <a16:creationId xmlns:a16="http://schemas.microsoft.com/office/drawing/2014/main" id="{818CE1E7-24C4-4AD4-91C0-BF672F74E2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9517" name="Line 13">
            <a:extLst>
              <a:ext uri="{FF2B5EF4-FFF2-40B4-BE49-F238E27FC236}">
                <a16:creationId xmlns:a16="http://schemas.microsoft.com/office/drawing/2014/main" id="{0374A88C-E8B0-468F-92B6-0A52610BB7DD}"/>
              </a:ext>
            </a:extLst>
          </p:cNvPr>
          <p:cNvSpPr>
            <a:spLocks noChangeShapeType="1"/>
          </p:cNvSpPr>
          <p:nvPr/>
        </p:nvSpPr>
        <p:spPr bwMode="auto">
          <a:xfrm>
            <a:off x="766763" y="2422525"/>
            <a:ext cx="825500" cy="1831975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49518" name="Group 14">
            <a:extLst>
              <a:ext uri="{FF2B5EF4-FFF2-40B4-BE49-F238E27FC236}">
                <a16:creationId xmlns:a16="http://schemas.microsoft.com/office/drawing/2014/main" id="{B020797D-4DD9-4C3D-AAEB-A0BC5F05D3C3}"/>
              </a:ext>
            </a:extLst>
          </p:cNvPr>
          <p:cNvGrpSpPr>
            <a:grpSpLocks/>
          </p:cNvGrpSpPr>
          <p:nvPr/>
        </p:nvGrpSpPr>
        <p:grpSpPr bwMode="auto">
          <a:xfrm>
            <a:off x="2817813" y="2432050"/>
            <a:ext cx="1825625" cy="1836738"/>
            <a:chOff x="294" y="1068"/>
            <a:chExt cx="2305" cy="2310"/>
          </a:xfrm>
        </p:grpSpPr>
        <p:sp>
          <p:nvSpPr>
            <p:cNvPr id="58400" name="Rectangle 15">
              <a:extLst>
                <a:ext uri="{FF2B5EF4-FFF2-40B4-BE49-F238E27FC236}">
                  <a16:creationId xmlns:a16="http://schemas.microsoft.com/office/drawing/2014/main" id="{DCDA3CAC-44B3-40F1-839D-F0137A6288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58401" name="Line 16">
              <a:extLst>
                <a:ext uri="{FF2B5EF4-FFF2-40B4-BE49-F238E27FC236}">
                  <a16:creationId xmlns:a16="http://schemas.microsoft.com/office/drawing/2014/main" id="{F110E039-E98E-41F6-89FD-2E2373AF34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402" name="Line 17">
              <a:extLst>
                <a:ext uri="{FF2B5EF4-FFF2-40B4-BE49-F238E27FC236}">
                  <a16:creationId xmlns:a16="http://schemas.microsoft.com/office/drawing/2014/main" id="{52A21719-2B7B-4357-9B35-5B3731804C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403" name="Line 18">
              <a:extLst>
                <a:ext uri="{FF2B5EF4-FFF2-40B4-BE49-F238E27FC236}">
                  <a16:creationId xmlns:a16="http://schemas.microsoft.com/office/drawing/2014/main" id="{FD1108A1-B723-4B4F-A5B0-8A6CBDC1A1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404" name="Line 19">
              <a:extLst>
                <a:ext uri="{FF2B5EF4-FFF2-40B4-BE49-F238E27FC236}">
                  <a16:creationId xmlns:a16="http://schemas.microsoft.com/office/drawing/2014/main" id="{D3948A81-BDC4-4D8E-8C3E-A796D8D9C3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405" name="Line 20">
              <a:extLst>
                <a:ext uri="{FF2B5EF4-FFF2-40B4-BE49-F238E27FC236}">
                  <a16:creationId xmlns:a16="http://schemas.microsoft.com/office/drawing/2014/main" id="{C8B07304-EFCD-47DE-BBE8-F03B14E1FB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406" name="Line 21">
              <a:extLst>
                <a:ext uri="{FF2B5EF4-FFF2-40B4-BE49-F238E27FC236}">
                  <a16:creationId xmlns:a16="http://schemas.microsoft.com/office/drawing/2014/main" id="{0688C32E-3BBD-424D-B51D-88364199AD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9528" name="Text Box 24">
            <a:extLst>
              <a:ext uri="{FF2B5EF4-FFF2-40B4-BE49-F238E27FC236}">
                <a16:creationId xmlns:a16="http://schemas.microsoft.com/office/drawing/2014/main" id="{E1BF8BE8-BE7C-4F3D-B23A-EDB026176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725" y="1525588"/>
            <a:ext cx="8715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W</a:t>
            </a:r>
          </a:p>
        </p:txBody>
      </p:sp>
      <p:sp>
        <p:nvSpPr>
          <p:cNvPr id="149576" name="Line 72">
            <a:extLst>
              <a:ext uri="{FF2B5EF4-FFF2-40B4-BE49-F238E27FC236}">
                <a16:creationId xmlns:a16="http://schemas.microsoft.com/office/drawing/2014/main" id="{1F0915D4-25AB-4ECC-BCF9-A3A7CB38250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66863" y="2422525"/>
            <a:ext cx="825500" cy="1831975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9577" name="Line 73">
            <a:extLst>
              <a:ext uri="{FF2B5EF4-FFF2-40B4-BE49-F238E27FC236}">
                <a16:creationId xmlns:a16="http://schemas.microsoft.com/office/drawing/2014/main" id="{7706FFDB-AF69-42DA-AC32-FB93788AC3B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36863" y="2422525"/>
            <a:ext cx="1409700" cy="1831975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9578" name="Line 74">
            <a:extLst>
              <a:ext uri="{FF2B5EF4-FFF2-40B4-BE49-F238E27FC236}">
                <a16:creationId xmlns:a16="http://schemas.microsoft.com/office/drawing/2014/main" id="{E0684EA6-69CA-455E-975B-2096D19BB223}"/>
              </a:ext>
            </a:extLst>
          </p:cNvPr>
          <p:cNvSpPr>
            <a:spLocks noChangeShapeType="1"/>
          </p:cNvSpPr>
          <p:nvPr/>
        </p:nvSpPr>
        <p:spPr bwMode="auto">
          <a:xfrm>
            <a:off x="2951163" y="2422525"/>
            <a:ext cx="1409700" cy="1831975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49597" name="Group 93">
            <a:extLst>
              <a:ext uri="{FF2B5EF4-FFF2-40B4-BE49-F238E27FC236}">
                <a16:creationId xmlns:a16="http://schemas.microsoft.com/office/drawing/2014/main" id="{8DE35867-D074-4715-AF15-0002570F4F7D}"/>
              </a:ext>
            </a:extLst>
          </p:cNvPr>
          <p:cNvGrpSpPr>
            <a:grpSpLocks/>
          </p:cNvGrpSpPr>
          <p:nvPr/>
        </p:nvGrpSpPr>
        <p:grpSpPr bwMode="auto">
          <a:xfrm>
            <a:off x="4913313" y="2419350"/>
            <a:ext cx="2736850" cy="1836738"/>
            <a:chOff x="3095" y="1524"/>
            <a:chExt cx="1724" cy="1157"/>
          </a:xfrm>
        </p:grpSpPr>
        <p:grpSp>
          <p:nvGrpSpPr>
            <p:cNvPr id="58385" name="Group 92">
              <a:extLst>
                <a:ext uri="{FF2B5EF4-FFF2-40B4-BE49-F238E27FC236}">
                  <a16:creationId xmlns:a16="http://schemas.microsoft.com/office/drawing/2014/main" id="{29140782-41E1-4C62-A1F1-4E6096DB74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95" y="1524"/>
              <a:ext cx="1724" cy="1157"/>
              <a:chOff x="3095" y="1524"/>
              <a:chExt cx="1724" cy="1157"/>
            </a:xfrm>
          </p:grpSpPr>
          <p:sp>
            <p:nvSpPr>
              <p:cNvPr id="58388" name="Rectangle 76">
                <a:extLst>
                  <a:ext uri="{FF2B5EF4-FFF2-40B4-BE49-F238E27FC236}">
                    <a16:creationId xmlns:a16="http://schemas.microsoft.com/office/drawing/2014/main" id="{483C8B9B-5AD4-4C08-8457-860E99D66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6" y="1526"/>
                <a:ext cx="573" cy="1153"/>
              </a:xfrm>
              <a:prstGeom prst="rect">
                <a:avLst/>
              </a:prstGeom>
              <a:noFill/>
              <a:ln w="12700">
                <a:solidFill>
                  <a:srgbClr val="80808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4400"/>
              </a:p>
            </p:txBody>
          </p:sp>
          <p:sp>
            <p:nvSpPr>
              <p:cNvPr id="58389" name="Line 77">
                <a:extLst>
                  <a:ext uri="{FF2B5EF4-FFF2-40B4-BE49-F238E27FC236}">
                    <a16:creationId xmlns:a16="http://schemas.microsoft.com/office/drawing/2014/main" id="{34347C9E-8D5E-4B15-9CBC-C90065B8B7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2" y="1524"/>
                <a:ext cx="0" cy="1154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58390" name="Group 89">
                <a:extLst>
                  <a:ext uri="{FF2B5EF4-FFF2-40B4-BE49-F238E27FC236}">
                    <a16:creationId xmlns:a16="http://schemas.microsoft.com/office/drawing/2014/main" id="{4D408E3A-F224-49C7-BEC1-4854FD4F37D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95" y="1524"/>
                <a:ext cx="1724" cy="1157"/>
                <a:chOff x="2895" y="1260"/>
                <a:chExt cx="1724" cy="1157"/>
              </a:xfrm>
            </p:grpSpPr>
            <p:grpSp>
              <p:nvGrpSpPr>
                <p:cNvPr id="58391" name="Group 25">
                  <a:extLst>
                    <a:ext uri="{FF2B5EF4-FFF2-40B4-BE49-F238E27FC236}">
                      <a16:creationId xmlns:a16="http://schemas.microsoft.com/office/drawing/2014/main" id="{93EA6E18-4288-4945-9F17-54850F3C55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895" y="1260"/>
                  <a:ext cx="1150" cy="1157"/>
                  <a:chOff x="294" y="1068"/>
                  <a:chExt cx="2305" cy="2310"/>
                </a:xfrm>
              </p:grpSpPr>
              <p:sp>
                <p:nvSpPr>
                  <p:cNvPr id="58393" name="Rectangle 26">
                    <a:extLst>
                      <a:ext uri="{FF2B5EF4-FFF2-40B4-BE49-F238E27FC236}">
                        <a16:creationId xmlns:a16="http://schemas.microsoft.com/office/drawing/2014/main" id="{A5D07556-6F0C-4410-9FE5-5CF3C34C229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6" y="1072"/>
                    <a:ext cx="2303" cy="2303"/>
                  </a:xfrm>
                  <a:prstGeom prst="rect">
                    <a:avLst/>
                  </a:prstGeom>
                  <a:noFill/>
                  <a:ln w="12700">
                    <a:solidFill>
                      <a:srgbClr val="80808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Angsana New" panose="02020603050405020304" pitchFamily="18" charset="-34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Angsana New" panose="02020603050405020304" pitchFamily="18" charset="-34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Angsana New" panose="02020603050405020304" pitchFamily="18" charset="-34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Angsana New" panose="02020603050405020304" pitchFamily="18" charset="-34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Angsana New" panose="02020603050405020304" pitchFamily="18" charset="-34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Angsana New" panose="02020603050405020304" pitchFamily="18" charset="-34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Angsana New" panose="02020603050405020304" pitchFamily="18" charset="-34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Angsana New" panose="02020603050405020304" pitchFamily="18" charset="-34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Angsana New" panose="02020603050405020304" pitchFamily="18" charset="-34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4400"/>
                  </a:p>
                </p:txBody>
              </p:sp>
              <p:sp>
                <p:nvSpPr>
                  <p:cNvPr id="58394" name="Line 27">
                    <a:extLst>
                      <a:ext uri="{FF2B5EF4-FFF2-40B4-BE49-F238E27FC236}">
                        <a16:creationId xmlns:a16="http://schemas.microsoft.com/office/drawing/2014/main" id="{51A76E43-817F-4A53-8119-6526B474BD6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70" y="1068"/>
                    <a:ext cx="0" cy="2304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8395" name="Line 28">
                    <a:extLst>
                      <a:ext uri="{FF2B5EF4-FFF2-40B4-BE49-F238E27FC236}">
                        <a16:creationId xmlns:a16="http://schemas.microsoft.com/office/drawing/2014/main" id="{B8CF462E-547E-4408-9196-61E9AE8168C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446" y="1068"/>
                    <a:ext cx="0" cy="2304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8396" name="Line 29">
                    <a:extLst>
                      <a:ext uri="{FF2B5EF4-FFF2-40B4-BE49-F238E27FC236}">
                        <a16:creationId xmlns:a16="http://schemas.microsoft.com/office/drawing/2014/main" id="{AE03BC98-99F4-4D67-A8BE-08E6C4BE075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022" y="1074"/>
                    <a:ext cx="0" cy="2304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8397" name="Line 30">
                    <a:extLst>
                      <a:ext uri="{FF2B5EF4-FFF2-40B4-BE49-F238E27FC236}">
                        <a16:creationId xmlns:a16="http://schemas.microsoft.com/office/drawing/2014/main" id="{684640EE-D0C6-48E2-8403-6D423E4F867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94" y="1644"/>
                    <a:ext cx="2304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8398" name="Line 31">
                    <a:extLst>
                      <a:ext uri="{FF2B5EF4-FFF2-40B4-BE49-F238E27FC236}">
                        <a16:creationId xmlns:a16="http://schemas.microsoft.com/office/drawing/2014/main" id="{3710C96E-C5FA-409A-978A-4412F66E7EE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94" y="2220"/>
                    <a:ext cx="2304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8399" name="Line 32">
                    <a:extLst>
                      <a:ext uri="{FF2B5EF4-FFF2-40B4-BE49-F238E27FC236}">
                        <a16:creationId xmlns:a16="http://schemas.microsoft.com/office/drawing/2014/main" id="{50A0EAC8-AD9A-46EE-8FF1-54921E9FECE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94" y="2796"/>
                    <a:ext cx="2304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58392" name="Line 80">
                  <a:extLst>
                    <a:ext uri="{FF2B5EF4-FFF2-40B4-BE49-F238E27FC236}">
                      <a16:creationId xmlns:a16="http://schemas.microsoft.com/office/drawing/2014/main" id="{50A4FB21-5B07-47F2-94A7-A3E08C28D0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45" y="1548"/>
                  <a:ext cx="574" cy="0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58386" name="Line 81">
              <a:extLst>
                <a:ext uri="{FF2B5EF4-FFF2-40B4-BE49-F238E27FC236}">
                  <a16:creationId xmlns:a16="http://schemas.microsoft.com/office/drawing/2014/main" id="{DBF09863-0F5A-4B73-AD57-3650766805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5" y="2101"/>
              <a:ext cx="57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387" name="Line 82">
              <a:extLst>
                <a:ext uri="{FF2B5EF4-FFF2-40B4-BE49-F238E27FC236}">
                  <a16:creationId xmlns:a16="http://schemas.microsoft.com/office/drawing/2014/main" id="{FF2D6943-3416-4C7C-995A-6ECFA983CA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5" y="2389"/>
              <a:ext cx="572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9587" name="Line 83">
            <a:extLst>
              <a:ext uri="{FF2B5EF4-FFF2-40B4-BE49-F238E27FC236}">
                <a16:creationId xmlns:a16="http://schemas.microsoft.com/office/drawing/2014/main" id="{E3C589B9-EBA6-49CC-AA1B-CD3111F9C17D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2838" y="2419350"/>
            <a:ext cx="577850" cy="1822450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9588" name="Line 84">
            <a:extLst>
              <a:ext uri="{FF2B5EF4-FFF2-40B4-BE49-F238E27FC236}">
                <a16:creationId xmlns:a16="http://schemas.microsoft.com/office/drawing/2014/main" id="{F658546E-B0FF-4FDD-BF54-C82FCE54E06E}"/>
              </a:ext>
            </a:extLst>
          </p:cNvPr>
          <p:cNvSpPr>
            <a:spLocks noChangeShapeType="1"/>
          </p:cNvSpPr>
          <p:nvPr/>
        </p:nvSpPr>
        <p:spPr bwMode="auto">
          <a:xfrm>
            <a:off x="6046788" y="2419350"/>
            <a:ext cx="577850" cy="1822450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9589" name="Line 85">
            <a:extLst>
              <a:ext uri="{FF2B5EF4-FFF2-40B4-BE49-F238E27FC236}">
                <a16:creationId xmlns:a16="http://schemas.microsoft.com/office/drawing/2014/main" id="{8EDAA4E8-49B3-4EB4-9FE5-771E1EF926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84813" y="2419350"/>
            <a:ext cx="577850" cy="1822450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9590" name="Line 86">
            <a:extLst>
              <a:ext uri="{FF2B5EF4-FFF2-40B4-BE49-F238E27FC236}">
                <a16:creationId xmlns:a16="http://schemas.microsoft.com/office/drawing/2014/main" id="{0DE73312-5188-495F-866E-3C80B1080D3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18288" y="2428875"/>
            <a:ext cx="577850" cy="1822450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84" name="Rectangle 88">
            <a:extLst>
              <a:ext uri="{FF2B5EF4-FFF2-40B4-BE49-F238E27FC236}">
                <a16:creationId xmlns:a16="http://schemas.microsoft.com/office/drawing/2014/main" id="{9FB19CE6-D865-420E-AA73-A3349FFD45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8500" y="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ea typeface="Angsana New" panose="02020603050405020304" pitchFamily="18" charset="-34"/>
              </a:rPr>
              <a:t>Stroke Sequence</a:t>
            </a:r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9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9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9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9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9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9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000"/>
                                        <p:tgtEl>
                                          <p:spTgt spid="149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000"/>
                                        <p:tgtEl>
                                          <p:spTgt spid="149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000"/>
                                        <p:tgtEl>
                                          <p:spTgt spid="149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000"/>
                                        <p:tgtEl>
                                          <p:spTgt spid="149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2000"/>
                                        <p:tgtEl>
                                          <p:spTgt spid="149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2000"/>
                                        <p:tgtEl>
                                          <p:spTgt spid="149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2000"/>
                                        <p:tgtEl>
                                          <p:spTgt spid="149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2000"/>
                                        <p:tgtEl>
                                          <p:spTgt spid="149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07" grpId="0" animBg="1"/>
      <p:bldP spid="149508" grpId="0" animBg="1"/>
      <p:bldP spid="14952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1" name="Text Box 3">
            <a:extLst>
              <a:ext uri="{FF2B5EF4-FFF2-40B4-BE49-F238E27FC236}">
                <a16:creationId xmlns:a16="http://schemas.microsoft.com/office/drawing/2014/main" id="{E106E3B6-4CF7-4B0F-8553-A151748D4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225" y="9794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N</a:t>
            </a:r>
          </a:p>
        </p:txBody>
      </p:sp>
      <p:sp>
        <p:nvSpPr>
          <p:cNvPr id="150532" name="Text Box 4">
            <a:extLst>
              <a:ext uri="{FF2B5EF4-FFF2-40B4-BE49-F238E27FC236}">
                <a16:creationId xmlns:a16="http://schemas.microsoft.com/office/drawing/2014/main" id="{759F86B9-54E2-463E-8FE9-6DE603D6A5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6675" y="9667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M</a:t>
            </a:r>
          </a:p>
        </p:txBody>
      </p:sp>
      <p:grpSp>
        <p:nvGrpSpPr>
          <p:cNvPr id="150533" name="Group 5">
            <a:extLst>
              <a:ext uri="{FF2B5EF4-FFF2-40B4-BE49-F238E27FC236}">
                <a16:creationId xmlns:a16="http://schemas.microsoft.com/office/drawing/2014/main" id="{E094CA5E-5EA1-426A-A28C-6CDD506464EA}"/>
              </a:ext>
            </a:extLst>
          </p:cNvPr>
          <p:cNvGrpSpPr>
            <a:grpSpLocks/>
          </p:cNvGrpSpPr>
          <p:nvPr/>
        </p:nvGrpSpPr>
        <p:grpSpPr bwMode="auto">
          <a:xfrm>
            <a:off x="555625" y="1746250"/>
            <a:ext cx="1828800" cy="1836738"/>
            <a:chOff x="294" y="1068"/>
            <a:chExt cx="2305" cy="2310"/>
          </a:xfrm>
        </p:grpSpPr>
        <p:sp>
          <p:nvSpPr>
            <p:cNvPr id="59473" name="Rectangle 6">
              <a:extLst>
                <a:ext uri="{FF2B5EF4-FFF2-40B4-BE49-F238E27FC236}">
                  <a16:creationId xmlns:a16="http://schemas.microsoft.com/office/drawing/2014/main" id="{4D03B1BA-6D22-4BA3-8060-3FB49777DC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59474" name="Line 7">
              <a:extLst>
                <a:ext uri="{FF2B5EF4-FFF2-40B4-BE49-F238E27FC236}">
                  <a16:creationId xmlns:a16="http://schemas.microsoft.com/office/drawing/2014/main" id="{2769D12D-F170-4187-A29C-3C59245543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475" name="Line 8">
              <a:extLst>
                <a:ext uri="{FF2B5EF4-FFF2-40B4-BE49-F238E27FC236}">
                  <a16:creationId xmlns:a16="http://schemas.microsoft.com/office/drawing/2014/main" id="{2617CABA-5987-49D4-B5E5-A7C19B1068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476" name="Line 9">
              <a:extLst>
                <a:ext uri="{FF2B5EF4-FFF2-40B4-BE49-F238E27FC236}">
                  <a16:creationId xmlns:a16="http://schemas.microsoft.com/office/drawing/2014/main" id="{18163BD9-B421-4BC0-A545-009CF428D5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477" name="Line 10">
              <a:extLst>
                <a:ext uri="{FF2B5EF4-FFF2-40B4-BE49-F238E27FC236}">
                  <a16:creationId xmlns:a16="http://schemas.microsoft.com/office/drawing/2014/main" id="{FB2C6431-4273-4D5E-83A4-C6B702F05E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478" name="Line 11">
              <a:extLst>
                <a:ext uri="{FF2B5EF4-FFF2-40B4-BE49-F238E27FC236}">
                  <a16:creationId xmlns:a16="http://schemas.microsoft.com/office/drawing/2014/main" id="{5B7C6347-7876-490B-939A-3149C3A02F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479" name="Line 12">
              <a:extLst>
                <a:ext uri="{FF2B5EF4-FFF2-40B4-BE49-F238E27FC236}">
                  <a16:creationId xmlns:a16="http://schemas.microsoft.com/office/drawing/2014/main" id="{3D32F3DC-E397-4E52-A963-B95870D9AB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0541" name="Line 13">
            <a:extLst>
              <a:ext uri="{FF2B5EF4-FFF2-40B4-BE49-F238E27FC236}">
                <a16:creationId xmlns:a16="http://schemas.microsoft.com/office/drawing/2014/main" id="{D9D15BEF-B641-478F-9C68-4A672B0A90D4}"/>
              </a:ext>
            </a:extLst>
          </p:cNvPr>
          <p:cNvSpPr>
            <a:spLocks noChangeShapeType="1"/>
          </p:cNvSpPr>
          <p:nvPr/>
        </p:nvSpPr>
        <p:spPr bwMode="auto">
          <a:xfrm>
            <a:off x="550863" y="1749425"/>
            <a:ext cx="0" cy="1831975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50542" name="Group 14">
            <a:extLst>
              <a:ext uri="{FF2B5EF4-FFF2-40B4-BE49-F238E27FC236}">
                <a16:creationId xmlns:a16="http://schemas.microsoft.com/office/drawing/2014/main" id="{4FBF87A7-FA94-47D4-B74A-17C048CF0657}"/>
              </a:ext>
            </a:extLst>
          </p:cNvPr>
          <p:cNvGrpSpPr>
            <a:grpSpLocks/>
          </p:cNvGrpSpPr>
          <p:nvPr/>
        </p:nvGrpSpPr>
        <p:grpSpPr bwMode="auto">
          <a:xfrm>
            <a:off x="2646363" y="1746250"/>
            <a:ext cx="1825625" cy="1836738"/>
            <a:chOff x="294" y="1068"/>
            <a:chExt cx="2305" cy="2310"/>
          </a:xfrm>
        </p:grpSpPr>
        <p:sp>
          <p:nvSpPr>
            <p:cNvPr id="59466" name="Rectangle 15">
              <a:extLst>
                <a:ext uri="{FF2B5EF4-FFF2-40B4-BE49-F238E27FC236}">
                  <a16:creationId xmlns:a16="http://schemas.microsoft.com/office/drawing/2014/main" id="{D83E7660-D574-4534-9204-346D7D0B32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59467" name="Line 16">
              <a:extLst>
                <a:ext uri="{FF2B5EF4-FFF2-40B4-BE49-F238E27FC236}">
                  <a16:creationId xmlns:a16="http://schemas.microsoft.com/office/drawing/2014/main" id="{E17BB89C-1790-46E6-98A5-25EA1470BF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468" name="Line 17">
              <a:extLst>
                <a:ext uri="{FF2B5EF4-FFF2-40B4-BE49-F238E27FC236}">
                  <a16:creationId xmlns:a16="http://schemas.microsoft.com/office/drawing/2014/main" id="{61DBB9CB-0338-46D7-BD47-7AED3409AB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469" name="Line 18">
              <a:extLst>
                <a:ext uri="{FF2B5EF4-FFF2-40B4-BE49-F238E27FC236}">
                  <a16:creationId xmlns:a16="http://schemas.microsoft.com/office/drawing/2014/main" id="{FE5B3722-1ED6-4D2A-9D12-1278BBD2F6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470" name="Line 19">
              <a:extLst>
                <a:ext uri="{FF2B5EF4-FFF2-40B4-BE49-F238E27FC236}">
                  <a16:creationId xmlns:a16="http://schemas.microsoft.com/office/drawing/2014/main" id="{35D6C321-D186-47CC-821D-35E9F6A010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471" name="Line 20">
              <a:extLst>
                <a:ext uri="{FF2B5EF4-FFF2-40B4-BE49-F238E27FC236}">
                  <a16:creationId xmlns:a16="http://schemas.microsoft.com/office/drawing/2014/main" id="{F3873744-09E2-47EC-8AD5-57B291F863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472" name="Line 21">
              <a:extLst>
                <a:ext uri="{FF2B5EF4-FFF2-40B4-BE49-F238E27FC236}">
                  <a16:creationId xmlns:a16="http://schemas.microsoft.com/office/drawing/2014/main" id="{78BA5D75-D11B-423F-8C8C-86AC5A6B8C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0550" name="Line 22">
            <a:extLst>
              <a:ext uri="{FF2B5EF4-FFF2-40B4-BE49-F238E27FC236}">
                <a16:creationId xmlns:a16="http://schemas.microsoft.com/office/drawing/2014/main" id="{9B45D45C-1CAC-4E81-B4F4-CC0256194766}"/>
              </a:ext>
            </a:extLst>
          </p:cNvPr>
          <p:cNvSpPr>
            <a:spLocks noChangeShapeType="1"/>
          </p:cNvSpPr>
          <p:nvPr/>
        </p:nvSpPr>
        <p:spPr bwMode="auto">
          <a:xfrm>
            <a:off x="2647950" y="1749425"/>
            <a:ext cx="0" cy="1825625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0552" name="Text Box 24">
            <a:extLst>
              <a:ext uri="{FF2B5EF4-FFF2-40B4-BE49-F238E27FC236}">
                <a16:creationId xmlns:a16="http://schemas.microsoft.com/office/drawing/2014/main" id="{824B53F6-0A16-4E1D-ABD5-D24C27C3B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6625" y="9667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K</a:t>
            </a:r>
          </a:p>
        </p:txBody>
      </p:sp>
      <p:grpSp>
        <p:nvGrpSpPr>
          <p:cNvPr id="150553" name="Group 25">
            <a:extLst>
              <a:ext uri="{FF2B5EF4-FFF2-40B4-BE49-F238E27FC236}">
                <a16:creationId xmlns:a16="http://schemas.microsoft.com/office/drawing/2014/main" id="{4CA718BC-9FD6-4A7A-A3D4-8557216703C7}"/>
              </a:ext>
            </a:extLst>
          </p:cNvPr>
          <p:cNvGrpSpPr>
            <a:grpSpLocks/>
          </p:cNvGrpSpPr>
          <p:nvPr/>
        </p:nvGrpSpPr>
        <p:grpSpPr bwMode="auto">
          <a:xfrm>
            <a:off x="4786313" y="1746250"/>
            <a:ext cx="1825625" cy="1836738"/>
            <a:chOff x="294" y="1068"/>
            <a:chExt cx="2305" cy="2310"/>
          </a:xfrm>
        </p:grpSpPr>
        <p:sp>
          <p:nvSpPr>
            <p:cNvPr id="59459" name="Rectangle 26">
              <a:extLst>
                <a:ext uri="{FF2B5EF4-FFF2-40B4-BE49-F238E27FC236}">
                  <a16:creationId xmlns:a16="http://schemas.microsoft.com/office/drawing/2014/main" id="{25B23043-2386-4A3A-83A6-982B05675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59460" name="Line 27">
              <a:extLst>
                <a:ext uri="{FF2B5EF4-FFF2-40B4-BE49-F238E27FC236}">
                  <a16:creationId xmlns:a16="http://schemas.microsoft.com/office/drawing/2014/main" id="{2230BBB3-794C-4C62-9F10-5F8DFE8D6D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461" name="Line 28">
              <a:extLst>
                <a:ext uri="{FF2B5EF4-FFF2-40B4-BE49-F238E27FC236}">
                  <a16:creationId xmlns:a16="http://schemas.microsoft.com/office/drawing/2014/main" id="{F9F03D58-8483-41BA-AB65-E4A959662D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462" name="Line 29">
              <a:extLst>
                <a:ext uri="{FF2B5EF4-FFF2-40B4-BE49-F238E27FC236}">
                  <a16:creationId xmlns:a16="http://schemas.microsoft.com/office/drawing/2014/main" id="{8C0ABC5F-0917-483E-8908-BC5EA1E699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463" name="Line 30">
              <a:extLst>
                <a:ext uri="{FF2B5EF4-FFF2-40B4-BE49-F238E27FC236}">
                  <a16:creationId xmlns:a16="http://schemas.microsoft.com/office/drawing/2014/main" id="{16348DA6-C802-4939-A874-819922FE3F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464" name="Line 31">
              <a:extLst>
                <a:ext uri="{FF2B5EF4-FFF2-40B4-BE49-F238E27FC236}">
                  <a16:creationId xmlns:a16="http://schemas.microsoft.com/office/drawing/2014/main" id="{4AA1AD73-EBE3-4E0E-BEF5-D4F092891E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465" name="Line 32">
              <a:extLst>
                <a:ext uri="{FF2B5EF4-FFF2-40B4-BE49-F238E27FC236}">
                  <a16:creationId xmlns:a16="http://schemas.microsoft.com/office/drawing/2014/main" id="{97D47F67-7D07-4FD4-AB99-54EB90D8D2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0561" name="Line 33">
            <a:extLst>
              <a:ext uri="{FF2B5EF4-FFF2-40B4-BE49-F238E27FC236}">
                <a16:creationId xmlns:a16="http://schemas.microsoft.com/office/drawing/2014/main" id="{A90377C8-6125-4597-9AEB-381FE9AC92C4}"/>
              </a:ext>
            </a:extLst>
          </p:cNvPr>
          <p:cNvSpPr>
            <a:spLocks noChangeShapeType="1"/>
          </p:cNvSpPr>
          <p:nvPr/>
        </p:nvSpPr>
        <p:spPr bwMode="auto">
          <a:xfrm>
            <a:off x="4784725" y="1724025"/>
            <a:ext cx="0" cy="1851025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0563" name="Text Box 35">
            <a:extLst>
              <a:ext uri="{FF2B5EF4-FFF2-40B4-BE49-F238E27FC236}">
                <a16:creationId xmlns:a16="http://schemas.microsoft.com/office/drawing/2014/main" id="{6DF9A07C-C022-4A64-A0B2-4B3E002345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4825" y="9540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Z</a:t>
            </a:r>
          </a:p>
        </p:txBody>
      </p:sp>
      <p:sp>
        <p:nvSpPr>
          <p:cNvPr id="150564" name="Text Box 36">
            <a:extLst>
              <a:ext uri="{FF2B5EF4-FFF2-40B4-BE49-F238E27FC236}">
                <a16:creationId xmlns:a16="http://schemas.microsoft.com/office/drawing/2014/main" id="{D1F438DE-A611-4A57-B8E1-80229DD6A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350" y="37734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Y</a:t>
            </a:r>
          </a:p>
        </p:txBody>
      </p:sp>
      <p:grpSp>
        <p:nvGrpSpPr>
          <p:cNvPr id="150565" name="Group 37">
            <a:extLst>
              <a:ext uri="{FF2B5EF4-FFF2-40B4-BE49-F238E27FC236}">
                <a16:creationId xmlns:a16="http://schemas.microsoft.com/office/drawing/2014/main" id="{4AEE9F5F-8744-4B70-AE6E-EBE4BF6E3B83}"/>
              </a:ext>
            </a:extLst>
          </p:cNvPr>
          <p:cNvGrpSpPr>
            <a:grpSpLocks/>
          </p:cNvGrpSpPr>
          <p:nvPr/>
        </p:nvGrpSpPr>
        <p:grpSpPr bwMode="auto">
          <a:xfrm>
            <a:off x="6867525" y="1720850"/>
            <a:ext cx="1828800" cy="1836738"/>
            <a:chOff x="294" y="1068"/>
            <a:chExt cx="2305" cy="2310"/>
          </a:xfrm>
        </p:grpSpPr>
        <p:sp>
          <p:nvSpPr>
            <p:cNvPr id="59452" name="Rectangle 38">
              <a:extLst>
                <a:ext uri="{FF2B5EF4-FFF2-40B4-BE49-F238E27FC236}">
                  <a16:creationId xmlns:a16="http://schemas.microsoft.com/office/drawing/2014/main" id="{714AF7A7-12FF-4D42-A0A4-94DE51D68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59453" name="Line 39">
              <a:extLst>
                <a:ext uri="{FF2B5EF4-FFF2-40B4-BE49-F238E27FC236}">
                  <a16:creationId xmlns:a16="http://schemas.microsoft.com/office/drawing/2014/main" id="{68B00693-229D-4F60-8404-0994FDD8B8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454" name="Line 40">
              <a:extLst>
                <a:ext uri="{FF2B5EF4-FFF2-40B4-BE49-F238E27FC236}">
                  <a16:creationId xmlns:a16="http://schemas.microsoft.com/office/drawing/2014/main" id="{25BA3396-82B8-41C8-ADEE-D569ADC0E4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455" name="Line 41">
              <a:extLst>
                <a:ext uri="{FF2B5EF4-FFF2-40B4-BE49-F238E27FC236}">
                  <a16:creationId xmlns:a16="http://schemas.microsoft.com/office/drawing/2014/main" id="{D3651B84-3AC6-4ADE-9D4A-45E3336765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456" name="Line 42">
              <a:extLst>
                <a:ext uri="{FF2B5EF4-FFF2-40B4-BE49-F238E27FC236}">
                  <a16:creationId xmlns:a16="http://schemas.microsoft.com/office/drawing/2014/main" id="{740A7CAE-7367-482B-83E2-DEB099C244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457" name="Line 43">
              <a:extLst>
                <a:ext uri="{FF2B5EF4-FFF2-40B4-BE49-F238E27FC236}">
                  <a16:creationId xmlns:a16="http://schemas.microsoft.com/office/drawing/2014/main" id="{8618D85D-30AB-4A90-A591-55FC4D17E7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458" name="Line 44">
              <a:extLst>
                <a:ext uri="{FF2B5EF4-FFF2-40B4-BE49-F238E27FC236}">
                  <a16:creationId xmlns:a16="http://schemas.microsoft.com/office/drawing/2014/main" id="{FE0C7ABC-6B6C-46E6-871C-9C1CF6A00D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0574" name="Group 46">
            <a:extLst>
              <a:ext uri="{FF2B5EF4-FFF2-40B4-BE49-F238E27FC236}">
                <a16:creationId xmlns:a16="http://schemas.microsoft.com/office/drawing/2014/main" id="{C8877D90-DCF0-4947-87C3-78C8F42E88B6}"/>
              </a:ext>
            </a:extLst>
          </p:cNvPr>
          <p:cNvGrpSpPr>
            <a:grpSpLocks/>
          </p:cNvGrpSpPr>
          <p:nvPr/>
        </p:nvGrpSpPr>
        <p:grpSpPr bwMode="auto">
          <a:xfrm>
            <a:off x="506413" y="4552950"/>
            <a:ext cx="1825625" cy="1836738"/>
            <a:chOff x="294" y="1068"/>
            <a:chExt cx="2305" cy="2310"/>
          </a:xfrm>
        </p:grpSpPr>
        <p:sp>
          <p:nvSpPr>
            <p:cNvPr id="59445" name="Rectangle 47">
              <a:extLst>
                <a:ext uri="{FF2B5EF4-FFF2-40B4-BE49-F238E27FC236}">
                  <a16:creationId xmlns:a16="http://schemas.microsoft.com/office/drawing/2014/main" id="{1EFC210E-1F13-4592-A769-082BFD93BE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59446" name="Line 48">
              <a:extLst>
                <a:ext uri="{FF2B5EF4-FFF2-40B4-BE49-F238E27FC236}">
                  <a16:creationId xmlns:a16="http://schemas.microsoft.com/office/drawing/2014/main" id="{257C0231-395B-4633-85E3-D5BCB489DF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447" name="Line 49">
              <a:extLst>
                <a:ext uri="{FF2B5EF4-FFF2-40B4-BE49-F238E27FC236}">
                  <a16:creationId xmlns:a16="http://schemas.microsoft.com/office/drawing/2014/main" id="{85220F55-5E6F-446A-9E6E-3BA5963DB0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448" name="Line 50">
              <a:extLst>
                <a:ext uri="{FF2B5EF4-FFF2-40B4-BE49-F238E27FC236}">
                  <a16:creationId xmlns:a16="http://schemas.microsoft.com/office/drawing/2014/main" id="{F429CA14-5A5F-491B-AB27-0FAFF33B88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449" name="Line 51">
              <a:extLst>
                <a:ext uri="{FF2B5EF4-FFF2-40B4-BE49-F238E27FC236}">
                  <a16:creationId xmlns:a16="http://schemas.microsoft.com/office/drawing/2014/main" id="{51BFD11D-48B0-4072-B865-16615063B4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450" name="Line 52">
              <a:extLst>
                <a:ext uri="{FF2B5EF4-FFF2-40B4-BE49-F238E27FC236}">
                  <a16:creationId xmlns:a16="http://schemas.microsoft.com/office/drawing/2014/main" id="{8BE4596D-E4B8-4D07-9363-D44B878D5D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451" name="Line 53">
              <a:extLst>
                <a:ext uri="{FF2B5EF4-FFF2-40B4-BE49-F238E27FC236}">
                  <a16:creationId xmlns:a16="http://schemas.microsoft.com/office/drawing/2014/main" id="{12348E20-73D5-44A7-8FA2-1C349AA613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0583" name="Text Box 55">
            <a:extLst>
              <a:ext uri="{FF2B5EF4-FFF2-40B4-BE49-F238E27FC236}">
                <a16:creationId xmlns:a16="http://schemas.microsoft.com/office/drawing/2014/main" id="{63B14972-21DC-4D9C-A1DC-210A55298F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8425" y="37734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A</a:t>
            </a:r>
          </a:p>
        </p:txBody>
      </p:sp>
      <p:grpSp>
        <p:nvGrpSpPr>
          <p:cNvPr id="150584" name="Group 56">
            <a:extLst>
              <a:ext uri="{FF2B5EF4-FFF2-40B4-BE49-F238E27FC236}">
                <a16:creationId xmlns:a16="http://schemas.microsoft.com/office/drawing/2014/main" id="{FD555291-DD1F-4355-A1E0-D5732706EB47}"/>
              </a:ext>
            </a:extLst>
          </p:cNvPr>
          <p:cNvGrpSpPr>
            <a:grpSpLocks/>
          </p:cNvGrpSpPr>
          <p:nvPr/>
        </p:nvGrpSpPr>
        <p:grpSpPr bwMode="auto">
          <a:xfrm>
            <a:off x="2627313" y="4552950"/>
            <a:ext cx="1825625" cy="1836738"/>
            <a:chOff x="294" y="1068"/>
            <a:chExt cx="2305" cy="2310"/>
          </a:xfrm>
        </p:grpSpPr>
        <p:sp>
          <p:nvSpPr>
            <p:cNvPr id="59438" name="Rectangle 57">
              <a:extLst>
                <a:ext uri="{FF2B5EF4-FFF2-40B4-BE49-F238E27FC236}">
                  <a16:creationId xmlns:a16="http://schemas.microsoft.com/office/drawing/2014/main" id="{9FEB24E2-99DE-4659-8987-3E68E7F33A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59439" name="Line 58">
              <a:extLst>
                <a:ext uri="{FF2B5EF4-FFF2-40B4-BE49-F238E27FC236}">
                  <a16:creationId xmlns:a16="http://schemas.microsoft.com/office/drawing/2014/main" id="{1583C730-55DE-44D5-B60F-EBDA3D27FC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440" name="Line 59">
              <a:extLst>
                <a:ext uri="{FF2B5EF4-FFF2-40B4-BE49-F238E27FC236}">
                  <a16:creationId xmlns:a16="http://schemas.microsoft.com/office/drawing/2014/main" id="{15004C14-DCFE-4933-82AD-B0557CEE49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441" name="Line 60">
              <a:extLst>
                <a:ext uri="{FF2B5EF4-FFF2-40B4-BE49-F238E27FC236}">
                  <a16:creationId xmlns:a16="http://schemas.microsoft.com/office/drawing/2014/main" id="{81D1EE36-01BE-4EB8-A65A-C88FCCDC61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442" name="Line 61">
              <a:extLst>
                <a:ext uri="{FF2B5EF4-FFF2-40B4-BE49-F238E27FC236}">
                  <a16:creationId xmlns:a16="http://schemas.microsoft.com/office/drawing/2014/main" id="{C07D0D54-FB42-4745-B8BC-2BA59BF42D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443" name="Line 62">
              <a:extLst>
                <a:ext uri="{FF2B5EF4-FFF2-40B4-BE49-F238E27FC236}">
                  <a16:creationId xmlns:a16="http://schemas.microsoft.com/office/drawing/2014/main" id="{CB404BCF-90AB-4AC9-A7D7-75AB820E48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444" name="Line 63">
              <a:extLst>
                <a:ext uri="{FF2B5EF4-FFF2-40B4-BE49-F238E27FC236}">
                  <a16:creationId xmlns:a16="http://schemas.microsoft.com/office/drawing/2014/main" id="{75433E48-05C5-4FAB-83E1-E86EF895C8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0593" name="Line 65">
            <a:extLst>
              <a:ext uri="{FF2B5EF4-FFF2-40B4-BE49-F238E27FC236}">
                <a16:creationId xmlns:a16="http://schemas.microsoft.com/office/drawing/2014/main" id="{7EB8D93E-55F3-4490-89F3-DAD9FD00ACF2}"/>
              </a:ext>
            </a:extLst>
          </p:cNvPr>
          <p:cNvSpPr>
            <a:spLocks noChangeShapeType="1"/>
          </p:cNvSpPr>
          <p:nvPr/>
        </p:nvSpPr>
        <p:spPr bwMode="auto">
          <a:xfrm>
            <a:off x="6985000" y="1727200"/>
            <a:ext cx="1371600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0600" name="Line 72">
            <a:extLst>
              <a:ext uri="{FF2B5EF4-FFF2-40B4-BE49-F238E27FC236}">
                <a16:creationId xmlns:a16="http://schemas.microsoft.com/office/drawing/2014/main" id="{B487CBAD-BAFC-4CA6-96D9-A8EF956D7F8A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9763" y="1736725"/>
            <a:ext cx="0" cy="1831975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0601" name="Line 73">
            <a:extLst>
              <a:ext uri="{FF2B5EF4-FFF2-40B4-BE49-F238E27FC236}">
                <a16:creationId xmlns:a16="http://schemas.microsoft.com/office/drawing/2014/main" id="{D6211BA5-8F75-4792-973A-73A3522DC762}"/>
              </a:ext>
            </a:extLst>
          </p:cNvPr>
          <p:cNvSpPr>
            <a:spLocks noChangeShapeType="1"/>
          </p:cNvSpPr>
          <p:nvPr/>
        </p:nvSpPr>
        <p:spPr bwMode="auto">
          <a:xfrm>
            <a:off x="546100" y="1752600"/>
            <a:ext cx="1371600" cy="181610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0602" name="Line 74">
            <a:extLst>
              <a:ext uri="{FF2B5EF4-FFF2-40B4-BE49-F238E27FC236}">
                <a16:creationId xmlns:a16="http://schemas.microsoft.com/office/drawing/2014/main" id="{5B29D158-C4F3-4B77-9212-D31D16098045}"/>
              </a:ext>
            </a:extLst>
          </p:cNvPr>
          <p:cNvSpPr>
            <a:spLocks noChangeShapeType="1"/>
          </p:cNvSpPr>
          <p:nvPr/>
        </p:nvSpPr>
        <p:spPr bwMode="auto">
          <a:xfrm>
            <a:off x="4476750" y="1749425"/>
            <a:ext cx="0" cy="1825625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0603" name="Line 75">
            <a:extLst>
              <a:ext uri="{FF2B5EF4-FFF2-40B4-BE49-F238E27FC236}">
                <a16:creationId xmlns:a16="http://schemas.microsoft.com/office/drawing/2014/main" id="{AAB5120F-B4E4-4772-A962-AA4197CCCDFE}"/>
              </a:ext>
            </a:extLst>
          </p:cNvPr>
          <p:cNvSpPr>
            <a:spLocks noChangeShapeType="1"/>
          </p:cNvSpPr>
          <p:nvPr/>
        </p:nvSpPr>
        <p:spPr bwMode="auto">
          <a:xfrm>
            <a:off x="2635250" y="1755775"/>
            <a:ext cx="933450" cy="1819275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0604" name="Line 76">
            <a:extLst>
              <a:ext uri="{FF2B5EF4-FFF2-40B4-BE49-F238E27FC236}">
                <a16:creationId xmlns:a16="http://schemas.microsoft.com/office/drawing/2014/main" id="{2FDD5B5A-00BF-42BA-B4EA-CE30C58640B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49650" y="1755775"/>
            <a:ext cx="933450" cy="1819275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0605" name="Line 77">
            <a:extLst>
              <a:ext uri="{FF2B5EF4-FFF2-40B4-BE49-F238E27FC236}">
                <a16:creationId xmlns:a16="http://schemas.microsoft.com/office/drawing/2014/main" id="{DC5A9FDE-0CD7-4112-B6AC-A179A38AAC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81550" y="1746250"/>
            <a:ext cx="1371600" cy="102870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0606" name="Line 78">
            <a:extLst>
              <a:ext uri="{FF2B5EF4-FFF2-40B4-BE49-F238E27FC236}">
                <a16:creationId xmlns:a16="http://schemas.microsoft.com/office/drawing/2014/main" id="{F9C38B5A-D45B-4944-889E-E38E4488777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67325" y="2393950"/>
            <a:ext cx="895350" cy="118110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0608" name="Line 80">
            <a:extLst>
              <a:ext uri="{FF2B5EF4-FFF2-40B4-BE49-F238E27FC236}">
                <a16:creationId xmlns:a16="http://schemas.microsoft.com/office/drawing/2014/main" id="{784ADB4F-FB08-49B4-871E-0B81003FACA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77050" y="1717675"/>
            <a:ext cx="1457325" cy="182880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0609" name="Line 81">
            <a:extLst>
              <a:ext uri="{FF2B5EF4-FFF2-40B4-BE49-F238E27FC236}">
                <a16:creationId xmlns:a16="http://schemas.microsoft.com/office/drawing/2014/main" id="{61CE3A26-6F08-48B2-9FBF-5C4842FB4FB4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0" y="3536950"/>
            <a:ext cx="1562100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0610" name="Line 82">
            <a:extLst>
              <a:ext uri="{FF2B5EF4-FFF2-40B4-BE49-F238E27FC236}">
                <a16:creationId xmlns:a16="http://schemas.microsoft.com/office/drawing/2014/main" id="{B69EECC3-8426-49F4-B237-8585F781B5C5}"/>
              </a:ext>
            </a:extLst>
          </p:cNvPr>
          <p:cNvSpPr>
            <a:spLocks noChangeShapeType="1"/>
          </p:cNvSpPr>
          <p:nvPr/>
        </p:nvSpPr>
        <p:spPr bwMode="auto">
          <a:xfrm>
            <a:off x="1190625" y="5464175"/>
            <a:ext cx="0" cy="91440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0611" name="Line 83">
            <a:extLst>
              <a:ext uri="{FF2B5EF4-FFF2-40B4-BE49-F238E27FC236}">
                <a16:creationId xmlns:a16="http://schemas.microsoft.com/office/drawing/2014/main" id="{0E5AC0FA-ABC1-46B4-913D-CA1FD927C04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04825" y="4549775"/>
            <a:ext cx="676275" cy="91440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0612" name="Line 84">
            <a:extLst>
              <a:ext uri="{FF2B5EF4-FFF2-40B4-BE49-F238E27FC236}">
                <a16:creationId xmlns:a16="http://schemas.microsoft.com/office/drawing/2014/main" id="{3F0A7E0B-7DB4-48D7-AB6A-AB907BE697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00150" y="4549775"/>
            <a:ext cx="676275" cy="91440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0613" name="Line 85">
            <a:extLst>
              <a:ext uri="{FF2B5EF4-FFF2-40B4-BE49-F238E27FC236}">
                <a16:creationId xmlns:a16="http://schemas.microsoft.com/office/drawing/2014/main" id="{BDD40385-B0A6-4EA2-91FC-E7C7B67E59C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22550" y="4559300"/>
            <a:ext cx="923925" cy="1819275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0614" name="Line 86">
            <a:extLst>
              <a:ext uri="{FF2B5EF4-FFF2-40B4-BE49-F238E27FC236}">
                <a16:creationId xmlns:a16="http://schemas.microsoft.com/office/drawing/2014/main" id="{819366CA-597E-46BA-AD18-31C06F947F26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7425" y="4559300"/>
            <a:ext cx="923925" cy="180975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0615" name="Line 87">
            <a:extLst>
              <a:ext uri="{FF2B5EF4-FFF2-40B4-BE49-F238E27FC236}">
                <a16:creationId xmlns:a16="http://schemas.microsoft.com/office/drawing/2014/main" id="{A137E862-5B90-4F1C-B7EA-B514421C73C2}"/>
              </a:ext>
            </a:extLst>
          </p:cNvPr>
          <p:cNvSpPr>
            <a:spLocks noChangeShapeType="1"/>
          </p:cNvSpPr>
          <p:nvPr/>
        </p:nvSpPr>
        <p:spPr bwMode="auto">
          <a:xfrm>
            <a:off x="2936875" y="5768975"/>
            <a:ext cx="1200150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25" name="Rectangle 89">
            <a:extLst>
              <a:ext uri="{FF2B5EF4-FFF2-40B4-BE49-F238E27FC236}">
                <a16:creationId xmlns:a16="http://schemas.microsoft.com/office/drawing/2014/main" id="{5A13DD83-3762-4F6F-A990-9C1E07FFAB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8500" y="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ea typeface="Angsana New" panose="02020603050405020304" pitchFamily="18" charset="-34"/>
              </a:rPr>
              <a:t>Stroke Sequence</a:t>
            </a:r>
          </a:p>
        </p:txBody>
      </p:sp>
      <p:sp>
        <p:nvSpPr>
          <p:cNvPr id="150618" name="Text Box 90">
            <a:extLst>
              <a:ext uri="{FF2B5EF4-FFF2-40B4-BE49-F238E27FC236}">
                <a16:creationId xmlns:a16="http://schemas.microsoft.com/office/drawing/2014/main" id="{E95CD49A-B01B-4962-B1C3-AA6E4F213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8375" y="37607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4</a:t>
            </a:r>
            <a:endParaRPr lang="th-TH" altLang="en-US" sz="4000">
              <a:solidFill>
                <a:schemeClr val="bg1"/>
              </a:solidFill>
              <a:latin typeface="Swis721 LtEx BT" pitchFamily="34" charset="0"/>
            </a:endParaRPr>
          </a:p>
        </p:txBody>
      </p:sp>
      <p:grpSp>
        <p:nvGrpSpPr>
          <p:cNvPr id="150619" name="Group 91">
            <a:extLst>
              <a:ext uri="{FF2B5EF4-FFF2-40B4-BE49-F238E27FC236}">
                <a16:creationId xmlns:a16="http://schemas.microsoft.com/office/drawing/2014/main" id="{111BA56F-3E67-4FC4-B876-0B9382DB7741}"/>
              </a:ext>
            </a:extLst>
          </p:cNvPr>
          <p:cNvGrpSpPr>
            <a:grpSpLocks/>
          </p:cNvGrpSpPr>
          <p:nvPr/>
        </p:nvGrpSpPr>
        <p:grpSpPr bwMode="auto">
          <a:xfrm>
            <a:off x="4799013" y="4540250"/>
            <a:ext cx="1825625" cy="1836738"/>
            <a:chOff x="294" y="1068"/>
            <a:chExt cx="2305" cy="2310"/>
          </a:xfrm>
        </p:grpSpPr>
        <p:sp>
          <p:nvSpPr>
            <p:cNvPr id="59431" name="Rectangle 92">
              <a:extLst>
                <a:ext uri="{FF2B5EF4-FFF2-40B4-BE49-F238E27FC236}">
                  <a16:creationId xmlns:a16="http://schemas.microsoft.com/office/drawing/2014/main" id="{FE0C1FA0-3BAA-4C38-BB97-111F9C5B8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59432" name="Line 93">
              <a:extLst>
                <a:ext uri="{FF2B5EF4-FFF2-40B4-BE49-F238E27FC236}">
                  <a16:creationId xmlns:a16="http://schemas.microsoft.com/office/drawing/2014/main" id="{52AD3C99-C176-4F0B-AE6A-0ED03A37D4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433" name="Line 94">
              <a:extLst>
                <a:ext uri="{FF2B5EF4-FFF2-40B4-BE49-F238E27FC236}">
                  <a16:creationId xmlns:a16="http://schemas.microsoft.com/office/drawing/2014/main" id="{0CB9DDB0-7E0A-4AA3-BFF3-95F44979E0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434" name="Line 95">
              <a:extLst>
                <a:ext uri="{FF2B5EF4-FFF2-40B4-BE49-F238E27FC236}">
                  <a16:creationId xmlns:a16="http://schemas.microsoft.com/office/drawing/2014/main" id="{53E50432-DB8F-4FE9-AE96-4BE0501209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435" name="Line 96">
              <a:extLst>
                <a:ext uri="{FF2B5EF4-FFF2-40B4-BE49-F238E27FC236}">
                  <a16:creationId xmlns:a16="http://schemas.microsoft.com/office/drawing/2014/main" id="{79528103-7EC1-4B09-B4B1-5BCC56CB57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436" name="Line 97">
              <a:extLst>
                <a:ext uri="{FF2B5EF4-FFF2-40B4-BE49-F238E27FC236}">
                  <a16:creationId xmlns:a16="http://schemas.microsoft.com/office/drawing/2014/main" id="{31E6E63B-709D-4362-B888-2C533DDF6A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437" name="Line 98">
              <a:extLst>
                <a:ext uri="{FF2B5EF4-FFF2-40B4-BE49-F238E27FC236}">
                  <a16:creationId xmlns:a16="http://schemas.microsoft.com/office/drawing/2014/main" id="{807C1406-B29C-4CD2-BD62-8305C0D0A2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0627" name="Line 99">
            <a:extLst>
              <a:ext uri="{FF2B5EF4-FFF2-40B4-BE49-F238E27FC236}">
                <a16:creationId xmlns:a16="http://schemas.microsoft.com/office/drawing/2014/main" id="{4BC73125-529D-46AE-909D-B0ACF85B8FD4}"/>
              </a:ext>
            </a:extLst>
          </p:cNvPr>
          <p:cNvSpPr>
            <a:spLocks noChangeShapeType="1"/>
          </p:cNvSpPr>
          <p:nvPr/>
        </p:nvSpPr>
        <p:spPr bwMode="auto">
          <a:xfrm>
            <a:off x="5835650" y="4537075"/>
            <a:ext cx="0" cy="182880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0628" name="Line 100">
            <a:extLst>
              <a:ext uri="{FF2B5EF4-FFF2-40B4-BE49-F238E27FC236}">
                <a16:creationId xmlns:a16="http://schemas.microsoft.com/office/drawing/2014/main" id="{0AAD592B-B868-41D2-A704-4097F4A627F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16475" y="4546600"/>
            <a:ext cx="1028700" cy="1362075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0629" name="Line 101">
            <a:extLst>
              <a:ext uri="{FF2B5EF4-FFF2-40B4-BE49-F238E27FC236}">
                <a16:creationId xmlns:a16="http://schemas.microsoft.com/office/drawing/2014/main" id="{71DD6469-907E-4CD7-9BF8-E1E3AF1A46CB}"/>
              </a:ext>
            </a:extLst>
          </p:cNvPr>
          <p:cNvSpPr>
            <a:spLocks noChangeShapeType="1"/>
          </p:cNvSpPr>
          <p:nvPr/>
        </p:nvSpPr>
        <p:spPr bwMode="auto">
          <a:xfrm>
            <a:off x="4797425" y="5908675"/>
            <a:ext cx="1362075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0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0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0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0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0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0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50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50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50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50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0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50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50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5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50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2000"/>
                                        <p:tgtEl>
                                          <p:spTgt spid="150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2000"/>
                                        <p:tgtEl>
                                          <p:spTgt spid="150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000"/>
                                        <p:tgtEl>
                                          <p:spTgt spid="150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2000"/>
                                        <p:tgtEl>
                                          <p:spTgt spid="150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2000"/>
                                        <p:tgtEl>
                                          <p:spTgt spid="150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2000"/>
                                        <p:tgtEl>
                                          <p:spTgt spid="150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8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2000"/>
                                        <p:tgtEl>
                                          <p:spTgt spid="150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2000"/>
                                        <p:tgtEl>
                                          <p:spTgt spid="150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2000"/>
                                        <p:tgtEl>
                                          <p:spTgt spid="150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0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2000"/>
                                        <p:tgtEl>
                                          <p:spTgt spid="150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2000"/>
                                        <p:tgtEl>
                                          <p:spTgt spid="150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2000"/>
                                        <p:tgtEl>
                                          <p:spTgt spid="150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2000"/>
                                        <p:tgtEl>
                                          <p:spTgt spid="150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2000"/>
                                        <p:tgtEl>
                                          <p:spTgt spid="150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2000"/>
                                        <p:tgtEl>
                                          <p:spTgt spid="150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2000"/>
                                        <p:tgtEl>
                                          <p:spTgt spid="150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2000"/>
                                        <p:tgtEl>
                                          <p:spTgt spid="150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2000"/>
                                        <p:tgtEl>
                                          <p:spTgt spid="150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2000"/>
                                        <p:tgtEl>
                                          <p:spTgt spid="150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2000"/>
                                        <p:tgtEl>
                                          <p:spTgt spid="150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2000"/>
                                        <p:tgtEl>
                                          <p:spTgt spid="150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2000"/>
                                        <p:tgtEl>
                                          <p:spTgt spid="150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531" grpId="0" animBg="1"/>
      <p:bldP spid="150532" grpId="0" animBg="1"/>
      <p:bldP spid="150552" grpId="0" animBg="1"/>
      <p:bldP spid="150563" grpId="0" animBg="1"/>
      <p:bldP spid="150564" grpId="0" animBg="1"/>
      <p:bldP spid="150583" grpId="0" animBg="1"/>
      <p:bldP spid="15061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5" name="Text Box 3">
            <a:extLst>
              <a:ext uri="{FF2B5EF4-FFF2-40B4-BE49-F238E27FC236}">
                <a16:creationId xmlns:a16="http://schemas.microsoft.com/office/drawing/2014/main" id="{EA1B6D87-98D6-49BE-87D3-6E19E4511C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225" y="10683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O</a:t>
            </a:r>
          </a:p>
        </p:txBody>
      </p:sp>
      <p:sp>
        <p:nvSpPr>
          <p:cNvPr id="151556" name="Text Box 4">
            <a:extLst>
              <a:ext uri="{FF2B5EF4-FFF2-40B4-BE49-F238E27FC236}">
                <a16:creationId xmlns:a16="http://schemas.microsoft.com/office/drawing/2014/main" id="{C7516449-0C95-4564-B7AB-FF3A6D4627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9375" y="10556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Q</a:t>
            </a:r>
          </a:p>
        </p:txBody>
      </p:sp>
      <p:grpSp>
        <p:nvGrpSpPr>
          <p:cNvPr id="151557" name="Group 5">
            <a:extLst>
              <a:ext uri="{FF2B5EF4-FFF2-40B4-BE49-F238E27FC236}">
                <a16:creationId xmlns:a16="http://schemas.microsoft.com/office/drawing/2014/main" id="{4522DB24-2033-477D-B2DF-6E32B7F1EE38}"/>
              </a:ext>
            </a:extLst>
          </p:cNvPr>
          <p:cNvGrpSpPr>
            <a:grpSpLocks/>
          </p:cNvGrpSpPr>
          <p:nvPr/>
        </p:nvGrpSpPr>
        <p:grpSpPr bwMode="auto">
          <a:xfrm>
            <a:off x="530225" y="1860550"/>
            <a:ext cx="1828800" cy="1836738"/>
            <a:chOff x="294" y="1068"/>
            <a:chExt cx="2305" cy="2310"/>
          </a:xfrm>
        </p:grpSpPr>
        <p:sp>
          <p:nvSpPr>
            <p:cNvPr id="60467" name="Rectangle 6">
              <a:extLst>
                <a:ext uri="{FF2B5EF4-FFF2-40B4-BE49-F238E27FC236}">
                  <a16:creationId xmlns:a16="http://schemas.microsoft.com/office/drawing/2014/main" id="{01D12FE4-321D-4EBC-BEE9-4D6905B75F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0468" name="Line 7">
              <a:extLst>
                <a:ext uri="{FF2B5EF4-FFF2-40B4-BE49-F238E27FC236}">
                  <a16:creationId xmlns:a16="http://schemas.microsoft.com/office/drawing/2014/main" id="{6A261FF3-0305-4588-8275-95792EC877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9" name="Line 8">
              <a:extLst>
                <a:ext uri="{FF2B5EF4-FFF2-40B4-BE49-F238E27FC236}">
                  <a16:creationId xmlns:a16="http://schemas.microsoft.com/office/drawing/2014/main" id="{C9ABE760-4F56-45B1-B687-ACDDCC2F02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0" name="Line 9">
              <a:extLst>
                <a:ext uri="{FF2B5EF4-FFF2-40B4-BE49-F238E27FC236}">
                  <a16:creationId xmlns:a16="http://schemas.microsoft.com/office/drawing/2014/main" id="{04030962-6CA2-4646-B5E6-3BF9555BBF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1" name="Line 10">
              <a:extLst>
                <a:ext uri="{FF2B5EF4-FFF2-40B4-BE49-F238E27FC236}">
                  <a16:creationId xmlns:a16="http://schemas.microsoft.com/office/drawing/2014/main" id="{4A771AC4-CFF7-4C31-B968-36AE2AB830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2" name="Line 11">
              <a:extLst>
                <a:ext uri="{FF2B5EF4-FFF2-40B4-BE49-F238E27FC236}">
                  <a16:creationId xmlns:a16="http://schemas.microsoft.com/office/drawing/2014/main" id="{CD3E42E9-A14C-4941-AF54-D778A8FBA7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73" name="Line 12">
              <a:extLst>
                <a:ext uri="{FF2B5EF4-FFF2-40B4-BE49-F238E27FC236}">
                  <a16:creationId xmlns:a16="http://schemas.microsoft.com/office/drawing/2014/main" id="{9AB19805-98B2-471C-B8D3-151BB3040B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1566" name="Group 14">
            <a:extLst>
              <a:ext uri="{FF2B5EF4-FFF2-40B4-BE49-F238E27FC236}">
                <a16:creationId xmlns:a16="http://schemas.microsoft.com/office/drawing/2014/main" id="{390B27AC-6CF0-4005-B73C-28CE22014D9A}"/>
              </a:ext>
            </a:extLst>
          </p:cNvPr>
          <p:cNvGrpSpPr>
            <a:grpSpLocks/>
          </p:cNvGrpSpPr>
          <p:nvPr/>
        </p:nvGrpSpPr>
        <p:grpSpPr bwMode="auto">
          <a:xfrm>
            <a:off x="2633663" y="1860550"/>
            <a:ext cx="1825625" cy="1836738"/>
            <a:chOff x="294" y="1068"/>
            <a:chExt cx="2305" cy="2310"/>
          </a:xfrm>
        </p:grpSpPr>
        <p:sp>
          <p:nvSpPr>
            <p:cNvPr id="60460" name="Rectangle 15">
              <a:extLst>
                <a:ext uri="{FF2B5EF4-FFF2-40B4-BE49-F238E27FC236}">
                  <a16:creationId xmlns:a16="http://schemas.microsoft.com/office/drawing/2014/main" id="{0620A556-EB7C-4213-9EBE-6E4253A2D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0461" name="Line 16">
              <a:extLst>
                <a:ext uri="{FF2B5EF4-FFF2-40B4-BE49-F238E27FC236}">
                  <a16:creationId xmlns:a16="http://schemas.microsoft.com/office/drawing/2014/main" id="{E86885B4-912A-4569-A4DF-0D64EEEB51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2" name="Line 17">
              <a:extLst>
                <a:ext uri="{FF2B5EF4-FFF2-40B4-BE49-F238E27FC236}">
                  <a16:creationId xmlns:a16="http://schemas.microsoft.com/office/drawing/2014/main" id="{C2B93694-1780-4A83-A397-03CFD5F970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3" name="Line 18">
              <a:extLst>
                <a:ext uri="{FF2B5EF4-FFF2-40B4-BE49-F238E27FC236}">
                  <a16:creationId xmlns:a16="http://schemas.microsoft.com/office/drawing/2014/main" id="{81F161FA-6BCB-4BDA-A38E-C49BC0EE20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4" name="Line 19">
              <a:extLst>
                <a:ext uri="{FF2B5EF4-FFF2-40B4-BE49-F238E27FC236}">
                  <a16:creationId xmlns:a16="http://schemas.microsoft.com/office/drawing/2014/main" id="{6131B119-1AC7-4BF3-BDA3-40B4588AC3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5" name="Line 20">
              <a:extLst>
                <a:ext uri="{FF2B5EF4-FFF2-40B4-BE49-F238E27FC236}">
                  <a16:creationId xmlns:a16="http://schemas.microsoft.com/office/drawing/2014/main" id="{ECFC7658-12ED-41B5-BC4C-823A597A48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66" name="Line 21">
              <a:extLst>
                <a:ext uri="{FF2B5EF4-FFF2-40B4-BE49-F238E27FC236}">
                  <a16:creationId xmlns:a16="http://schemas.microsoft.com/office/drawing/2014/main" id="{9A0DD725-2643-4D1A-827E-123DB853B9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1575" name="Text Box 23">
            <a:extLst>
              <a:ext uri="{FF2B5EF4-FFF2-40B4-BE49-F238E27FC236}">
                <a16:creationId xmlns:a16="http://schemas.microsoft.com/office/drawing/2014/main" id="{9035E39D-64F0-4732-8649-E19686D89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6625" y="10556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C</a:t>
            </a:r>
          </a:p>
        </p:txBody>
      </p:sp>
      <p:grpSp>
        <p:nvGrpSpPr>
          <p:cNvPr id="151576" name="Group 24">
            <a:extLst>
              <a:ext uri="{FF2B5EF4-FFF2-40B4-BE49-F238E27FC236}">
                <a16:creationId xmlns:a16="http://schemas.microsoft.com/office/drawing/2014/main" id="{612D63DC-464D-463C-BBFA-533EE7DD9FFD}"/>
              </a:ext>
            </a:extLst>
          </p:cNvPr>
          <p:cNvGrpSpPr>
            <a:grpSpLocks/>
          </p:cNvGrpSpPr>
          <p:nvPr/>
        </p:nvGrpSpPr>
        <p:grpSpPr bwMode="auto">
          <a:xfrm>
            <a:off x="4760913" y="1860550"/>
            <a:ext cx="1825625" cy="1836738"/>
            <a:chOff x="294" y="1068"/>
            <a:chExt cx="2305" cy="2310"/>
          </a:xfrm>
        </p:grpSpPr>
        <p:sp>
          <p:nvSpPr>
            <p:cNvPr id="60453" name="Rectangle 25">
              <a:extLst>
                <a:ext uri="{FF2B5EF4-FFF2-40B4-BE49-F238E27FC236}">
                  <a16:creationId xmlns:a16="http://schemas.microsoft.com/office/drawing/2014/main" id="{DFD73006-4C6B-4424-9038-A2D1B66ED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0454" name="Line 26">
              <a:extLst>
                <a:ext uri="{FF2B5EF4-FFF2-40B4-BE49-F238E27FC236}">
                  <a16:creationId xmlns:a16="http://schemas.microsoft.com/office/drawing/2014/main" id="{9E27E4F4-22FD-4792-A4BC-983DA7066C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5" name="Line 27">
              <a:extLst>
                <a:ext uri="{FF2B5EF4-FFF2-40B4-BE49-F238E27FC236}">
                  <a16:creationId xmlns:a16="http://schemas.microsoft.com/office/drawing/2014/main" id="{3EF5972A-D024-4452-8C6F-DA7A000542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6" name="Line 28">
              <a:extLst>
                <a:ext uri="{FF2B5EF4-FFF2-40B4-BE49-F238E27FC236}">
                  <a16:creationId xmlns:a16="http://schemas.microsoft.com/office/drawing/2014/main" id="{D4E9ADC9-C24E-425F-A5C3-35E23ED190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7" name="Line 29">
              <a:extLst>
                <a:ext uri="{FF2B5EF4-FFF2-40B4-BE49-F238E27FC236}">
                  <a16:creationId xmlns:a16="http://schemas.microsoft.com/office/drawing/2014/main" id="{6F19328B-748A-4B91-96DC-95108D9D64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8" name="Line 30">
              <a:extLst>
                <a:ext uri="{FF2B5EF4-FFF2-40B4-BE49-F238E27FC236}">
                  <a16:creationId xmlns:a16="http://schemas.microsoft.com/office/drawing/2014/main" id="{06E2BA68-7798-479D-9DBA-38C975F830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9" name="Line 31">
              <a:extLst>
                <a:ext uri="{FF2B5EF4-FFF2-40B4-BE49-F238E27FC236}">
                  <a16:creationId xmlns:a16="http://schemas.microsoft.com/office/drawing/2014/main" id="{1BCDB782-3C9B-4866-B625-6E710FEE39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1585" name="Text Box 33">
            <a:extLst>
              <a:ext uri="{FF2B5EF4-FFF2-40B4-BE49-F238E27FC236}">
                <a16:creationId xmlns:a16="http://schemas.microsoft.com/office/drawing/2014/main" id="{0EBB3166-A4A2-496E-9F60-9915E106FF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2925" y="10429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G</a:t>
            </a:r>
          </a:p>
        </p:txBody>
      </p:sp>
      <p:grpSp>
        <p:nvGrpSpPr>
          <p:cNvPr id="151587" name="Group 35">
            <a:extLst>
              <a:ext uri="{FF2B5EF4-FFF2-40B4-BE49-F238E27FC236}">
                <a16:creationId xmlns:a16="http://schemas.microsoft.com/office/drawing/2014/main" id="{8E8C09F1-1629-43C8-83B8-D7820826F8F5}"/>
              </a:ext>
            </a:extLst>
          </p:cNvPr>
          <p:cNvGrpSpPr>
            <a:grpSpLocks/>
          </p:cNvGrpSpPr>
          <p:nvPr/>
        </p:nvGrpSpPr>
        <p:grpSpPr bwMode="auto">
          <a:xfrm>
            <a:off x="6892925" y="1835150"/>
            <a:ext cx="1828800" cy="1836738"/>
            <a:chOff x="294" y="1068"/>
            <a:chExt cx="2305" cy="2310"/>
          </a:xfrm>
        </p:grpSpPr>
        <p:sp>
          <p:nvSpPr>
            <p:cNvPr id="60446" name="Rectangle 36">
              <a:extLst>
                <a:ext uri="{FF2B5EF4-FFF2-40B4-BE49-F238E27FC236}">
                  <a16:creationId xmlns:a16="http://schemas.microsoft.com/office/drawing/2014/main" id="{D011C4B3-5892-4F46-B2F3-390B0F735B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0447" name="Line 37">
              <a:extLst>
                <a:ext uri="{FF2B5EF4-FFF2-40B4-BE49-F238E27FC236}">
                  <a16:creationId xmlns:a16="http://schemas.microsoft.com/office/drawing/2014/main" id="{0FD51363-4DDB-4F21-81FD-0D31B52480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48" name="Line 38">
              <a:extLst>
                <a:ext uri="{FF2B5EF4-FFF2-40B4-BE49-F238E27FC236}">
                  <a16:creationId xmlns:a16="http://schemas.microsoft.com/office/drawing/2014/main" id="{A60EBFF3-EC10-40CF-9936-91920EDCCB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49" name="Line 39">
              <a:extLst>
                <a:ext uri="{FF2B5EF4-FFF2-40B4-BE49-F238E27FC236}">
                  <a16:creationId xmlns:a16="http://schemas.microsoft.com/office/drawing/2014/main" id="{8BBE9DB5-1CE9-49BE-9420-13AD5E3D01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0" name="Line 40">
              <a:extLst>
                <a:ext uri="{FF2B5EF4-FFF2-40B4-BE49-F238E27FC236}">
                  <a16:creationId xmlns:a16="http://schemas.microsoft.com/office/drawing/2014/main" id="{9515D8FE-D1D4-44EB-A75F-D266B975F7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1" name="Line 41">
              <a:extLst>
                <a:ext uri="{FF2B5EF4-FFF2-40B4-BE49-F238E27FC236}">
                  <a16:creationId xmlns:a16="http://schemas.microsoft.com/office/drawing/2014/main" id="{DC089E81-A9CA-4A03-BB11-902447C54C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52" name="Line 42">
              <a:extLst>
                <a:ext uri="{FF2B5EF4-FFF2-40B4-BE49-F238E27FC236}">
                  <a16:creationId xmlns:a16="http://schemas.microsoft.com/office/drawing/2014/main" id="{1C7EB7FC-ACF1-4B32-AB17-88ECF75653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1630" name="Line 78">
            <a:extLst>
              <a:ext uri="{FF2B5EF4-FFF2-40B4-BE49-F238E27FC236}">
                <a16:creationId xmlns:a16="http://schemas.microsoft.com/office/drawing/2014/main" id="{B74F3C95-9866-4DE3-BDFA-CCC02813045B}"/>
              </a:ext>
            </a:extLst>
          </p:cNvPr>
          <p:cNvSpPr>
            <a:spLocks noChangeShapeType="1"/>
          </p:cNvSpPr>
          <p:nvPr/>
        </p:nvSpPr>
        <p:spPr bwMode="auto">
          <a:xfrm>
            <a:off x="3683000" y="3225800"/>
            <a:ext cx="546100" cy="45720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1631" name="Arc 79">
            <a:extLst>
              <a:ext uri="{FF2B5EF4-FFF2-40B4-BE49-F238E27FC236}">
                <a16:creationId xmlns:a16="http://schemas.microsoft.com/office/drawing/2014/main" id="{3C190B27-E08B-4025-A8B4-FF3D11731ACA}"/>
              </a:ext>
            </a:extLst>
          </p:cNvPr>
          <p:cNvSpPr>
            <a:spLocks/>
          </p:cNvSpPr>
          <p:nvPr/>
        </p:nvSpPr>
        <p:spPr bwMode="auto">
          <a:xfrm>
            <a:off x="5683250" y="1985963"/>
            <a:ext cx="817563" cy="798512"/>
          </a:xfrm>
          <a:custGeom>
            <a:avLst/>
            <a:gdLst>
              <a:gd name="T0" fmla="*/ 799229742 w 19320"/>
              <a:gd name="T1" fmla="*/ 0 h 18850"/>
              <a:gd name="T2" fmla="*/ 1464028218 w 19320"/>
              <a:gd name="T3" fmla="*/ 698595358 h 18850"/>
              <a:gd name="T4" fmla="*/ 0 w 19320"/>
              <a:gd name="T5" fmla="*/ 1432918982 h 1885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320" h="18850" fill="none" extrusionOk="0">
                <a:moveTo>
                  <a:pt x="10546" y="0"/>
                </a:moveTo>
                <a:cubicBezTo>
                  <a:pt x="14326" y="2114"/>
                  <a:pt x="17382" y="5316"/>
                  <a:pt x="19319" y="9190"/>
                </a:cubicBezTo>
              </a:path>
              <a:path w="19320" h="18850" stroke="0" extrusionOk="0">
                <a:moveTo>
                  <a:pt x="10546" y="0"/>
                </a:moveTo>
                <a:cubicBezTo>
                  <a:pt x="14326" y="2114"/>
                  <a:pt x="17382" y="5316"/>
                  <a:pt x="19319" y="9190"/>
                </a:cubicBezTo>
                <a:lnTo>
                  <a:pt x="0" y="18850"/>
                </a:lnTo>
                <a:lnTo>
                  <a:pt x="10546" y="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1639" name="Line 87">
            <a:extLst>
              <a:ext uri="{FF2B5EF4-FFF2-40B4-BE49-F238E27FC236}">
                <a16:creationId xmlns:a16="http://schemas.microsoft.com/office/drawing/2014/main" id="{4C4B72C9-4C1E-4F79-931B-D3744A24BB3C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8300" y="2746375"/>
            <a:ext cx="733425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1640" name="Line 88">
            <a:extLst>
              <a:ext uri="{FF2B5EF4-FFF2-40B4-BE49-F238E27FC236}">
                <a16:creationId xmlns:a16="http://schemas.microsoft.com/office/drawing/2014/main" id="{50DF9E32-9CDE-4861-925B-E2C0FE37BC2A}"/>
              </a:ext>
            </a:extLst>
          </p:cNvPr>
          <p:cNvSpPr>
            <a:spLocks noChangeShapeType="1"/>
          </p:cNvSpPr>
          <p:nvPr/>
        </p:nvSpPr>
        <p:spPr bwMode="auto">
          <a:xfrm>
            <a:off x="8709025" y="2708275"/>
            <a:ext cx="0" cy="95250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1641" name="Arc 89">
            <a:extLst>
              <a:ext uri="{FF2B5EF4-FFF2-40B4-BE49-F238E27FC236}">
                <a16:creationId xmlns:a16="http://schemas.microsoft.com/office/drawing/2014/main" id="{8D7F2347-FFD3-48E5-B977-46C189CA4AF8}"/>
              </a:ext>
            </a:extLst>
          </p:cNvPr>
          <p:cNvSpPr>
            <a:spLocks/>
          </p:cNvSpPr>
          <p:nvPr/>
        </p:nvSpPr>
        <p:spPr bwMode="auto">
          <a:xfrm>
            <a:off x="5670550" y="1857375"/>
            <a:ext cx="469900" cy="914400"/>
          </a:xfrm>
          <a:custGeom>
            <a:avLst/>
            <a:gdLst>
              <a:gd name="T0" fmla="*/ 0 w 11122"/>
              <a:gd name="T1" fmla="*/ 0 h 21600"/>
              <a:gd name="T2" fmla="*/ 838784809 w 11122"/>
              <a:gd name="T3" fmla="*/ 233895604 h 21600"/>
              <a:gd name="T4" fmla="*/ 0 w 11122"/>
              <a:gd name="T5" fmla="*/ 163870640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1122" h="21600" fill="none" extrusionOk="0">
                <a:moveTo>
                  <a:pt x="-1" y="0"/>
                </a:moveTo>
                <a:cubicBezTo>
                  <a:pt x="3918" y="0"/>
                  <a:pt x="7762" y="1065"/>
                  <a:pt x="11121" y="3083"/>
                </a:cubicBezTo>
              </a:path>
              <a:path w="11122" h="21600" stroke="0" extrusionOk="0">
                <a:moveTo>
                  <a:pt x="-1" y="0"/>
                </a:moveTo>
                <a:cubicBezTo>
                  <a:pt x="3918" y="0"/>
                  <a:pt x="7762" y="1065"/>
                  <a:pt x="11121" y="3083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1642" name="Arc 90">
            <a:extLst>
              <a:ext uri="{FF2B5EF4-FFF2-40B4-BE49-F238E27FC236}">
                <a16:creationId xmlns:a16="http://schemas.microsoft.com/office/drawing/2014/main" id="{691E999F-044A-4B4B-9801-5FA9C280A06A}"/>
              </a:ext>
            </a:extLst>
          </p:cNvPr>
          <p:cNvSpPr>
            <a:spLocks/>
          </p:cNvSpPr>
          <p:nvPr/>
        </p:nvSpPr>
        <p:spPr bwMode="auto">
          <a:xfrm flipV="1">
            <a:off x="5646738" y="2774950"/>
            <a:ext cx="841375" cy="914400"/>
          </a:xfrm>
          <a:custGeom>
            <a:avLst/>
            <a:gdLst>
              <a:gd name="T0" fmla="*/ 0 w 19891"/>
              <a:gd name="T1" fmla="*/ 607526 h 21600"/>
              <a:gd name="T2" fmla="*/ 1505412717 w 19891"/>
              <a:gd name="T3" fmla="*/ 905840496 h 21600"/>
              <a:gd name="T4" fmla="*/ 43215272 w 19891"/>
              <a:gd name="T5" fmla="*/ 163870640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891" h="21600" fill="none" extrusionOk="0">
                <a:moveTo>
                  <a:pt x="-1" y="7"/>
                </a:moveTo>
                <a:cubicBezTo>
                  <a:pt x="190" y="2"/>
                  <a:pt x="380" y="0"/>
                  <a:pt x="571" y="0"/>
                </a:cubicBezTo>
                <a:cubicBezTo>
                  <a:pt x="8752" y="0"/>
                  <a:pt x="16231" y="4622"/>
                  <a:pt x="19890" y="11940"/>
                </a:cubicBezTo>
              </a:path>
              <a:path w="19891" h="21600" stroke="0" extrusionOk="0">
                <a:moveTo>
                  <a:pt x="-1" y="7"/>
                </a:moveTo>
                <a:cubicBezTo>
                  <a:pt x="190" y="2"/>
                  <a:pt x="380" y="0"/>
                  <a:pt x="571" y="0"/>
                </a:cubicBezTo>
                <a:cubicBezTo>
                  <a:pt x="8752" y="0"/>
                  <a:pt x="16231" y="4622"/>
                  <a:pt x="19890" y="11940"/>
                </a:cubicBezTo>
                <a:lnTo>
                  <a:pt x="571" y="21600"/>
                </a:lnTo>
                <a:lnTo>
                  <a:pt x="-1" y="7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1647" name="Arc 95">
            <a:extLst>
              <a:ext uri="{FF2B5EF4-FFF2-40B4-BE49-F238E27FC236}">
                <a16:creationId xmlns:a16="http://schemas.microsoft.com/office/drawing/2014/main" id="{AE6626D9-3AEF-43BE-BE14-DC0F9AA2238E}"/>
              </a:ext>
            </a:extLst>
          </p:cNvPr>
          <p:cNvSpPr>
            <a:spLocks/>
          </p:cNvSpPr>
          <p:nvPr/>
        </p:nvSpPr>
        <p:spPr bwMode="auto">
          <a:xfrm flipV="1">
            <a:off x="1428750" y="1990725"/>
            <a:ext cx="914400" cy="1584325"/>
          </a:xfrm>
          <a:custGeom>
            <a:avLst/>
            <a:gdLst>
              <a:gd name="T0" fmla="*/ 800159690 w 21600"/>
              <a:gd name="T1" fmla="*/ 0 h 37393"/>
              <a:gd name="T2" fmla="*/ 840367509 w 21600"/>
              <a:gd name="T3" fmla="*/ 2147483646 h 37393"/>
              <a:gd name="T4" fmla="*/ 0 w 21600"/>
              <a:gd name="T5" fmla="*/ 1433749003 h 3739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37393" fill="none" extrusionOk="0">
                <a:moveTo>
                  <a:pt x="10546" y="0"/>
                </a:moveTo>
                <a:cubicBezTo>
                  <a:pt x="17372" y="3818"/>
                  <a:pt x="21600" y="11028"/>
                  <a:pt x="21600" y="18850"/>
                </a:cubicBezTo>
                <a:cubicBezTo>
                  <a:pt x="21600" y="26452"/>
                  <a:pt x="17603" y="33494"/>
                  <a:pt x="11077" y="37393"/>
                </a:cubicBezTo>
              </a:path>
              <a:path w="21600" h="37393" stroke="0" extrusionOk="0">
                <a:moveTo>
                  <a:pt x="10546" y="0"/>
                </a:moveTo>
                <a:cubicBezTo>
                  <a:pt x="17372" y="3818"/>
                  <a:pt x="21600" y="11028"/>
                  <a:pt x="21600" y="18850"/>
                </a:cubicBezTo>
                <a:cubicBezTo>
                  <a:pt x="21600" y="26452"/>
                  <a:pt x="17603" y="33494"/>
                  <a:pt x="11077" y="37393"/>
                </a:cubicBezTo>
                <a:lnTo>
                  <a:pt x="0" y="18850"/>
                </a:lnTo>
                <a:lnTo>
                  <a:pt x="10546" y="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1645" name="Arc 93">
            <a:extLst>
              <a:ext uri="{FF2B5EF4-FFF2-40B4-BE49-F238E27FC236}">
                <a16:creationId xmlns:a16="http://schemas.microsoft.com/office/drawing/2014/main" id="{D5794C21-D477-414C-A541-44D54FF751B0}"/>
              </a:ext>
            </a:extLst>
          </p:cNvPr>
          <p:cNvSpPr>
            <a:spLocks/>
          </p:cNvSpPr>
          <p:nvPr/>
        </p:nvSpPr>
        <p:spPr bwMode="auto">
          <a:xfrm rot="-5400000">
            <a:off x="58738" y="2328863"/>
            <a:ext cx="1828800" cy="914400"/>
          </a:xfrm>
          <a:custGeom>
            <a:avLst/>
            <a:gdLst>
              <a:gd name="T0" fmla="*/ 0 w 43198"/>
              <a:gd name="T1" fmla="*/ 1615946603 h 21600"/>
              <a:gd name="T2" fmla="*/ 2147483646 w 43198"/>
              <a:gd name="T3" fmla="*/ 1638706400 h 21600"/>
              <a:gd name="T4" fmla="*/ 1638782862 w 43198"/>
              <a:gd name="T5" fmla="*/ 163870640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3198" h="21600" fill="none" extrusionOk="0">
                <a:moveTo>
                  <a:pt x="0" y="21300"/>
                </a:moveTo>
                <a:cubicBezTo>
                  <a:pt x="164" y="9488"/>
                  <a:pt x="9785" y="0"/>
                  <a:pt x="21598" y="0"/>
                </a:cubicBezTo>
                <a:cubicBezTo>
                  <a:pt x="33527" y="0"/>
                  <a:pt x="43198" y="9670"/>
                  <a:pt x="43198" y="21600"/>
                </a:cubicBezTo>
              </a:path>
              <a:path w="43198" h="21600" stroke="0" extrusionOk="0">
                <a:moveTo>
                  <a:pt x="0" y="21300"/>
                </a:moveTo>
                <a:cubicBezTo>
                  <a:pt x="164" y="9488"/>
                  <a:pt x="9785" y="0"/>
                  <a:pt x="21598" y="0"/>
                </a:cubicBezTo>
                <a:cubicBezTo>
                  <a:pt x="33527" y="0"/>
                  <a:pt x="43198" y="9670"/>
                  <a:pt x="43198" y="21600"/>
                </a:cubicBezTo>
                <a:lnTo>
                  <a:pt x="21598" y="21600"/>
                </a:lnTo>
                <a:lnTo>
                  <a:pt x="0" y="2130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1646" name="Arc 94">
            <a:extLst>
              <a:ext uri="{FF2B5EF4-FFF2-40B4-BE49-F238E27FC236}">
                <a16:creationId xmlns:a16="http://schemas.microsoft.com/office/drawing/2014/main" id="{903A6A23-7552-412E-AC8D-8F4ED6F9C983}"/>
              </a:ext>
            </a:extLst>
          </p:cNvPr>
          <p:cNvSpPr>
            <a:spLocks/>
          </p:cNvSpPr>
          <p:nvPr/>
        </p:nvSpPr>
        <p:spPr bwMode="auto">
          <a:xfrm>
            <a:off x="1425575" y="1871663"/>
            <a:ext cx="482600" cy="900112"/>
          </a:xfrm>
          <a:custGeom>
            <a:avLst/>
            <a:gdLst>
              <a:gd name="T0" fmla="*/ 0 w 11790"/>
              <a:gd name="T1" fmla="*/ 1085343 h 21600"/>
              <a:gd name="T2" fmla="*/ 808601130 w 11790"/>
              <a:gd name="T3" fmla="*/ 217239823 h 21600"/>
              <a:gd name="T4" fmla="*/ 55209727 w 11790"/>
              <a:gd name="T5" fmla="*/ 156308341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1790" h="21600" fill="none" extrusionOk="0">
                <a:moveTo>
                  <a:pt x="0" y="15"/>
                </a:moveTo>
                <a:cubicBezTo>
                  <a:pt x="268" y="5"/>
                  <a:pt x="536" y="0"/>
                  <a:pt x="805" y="0"/>
                </a:cubicBezTo>
                <a:cubicBezTo>
                  <a:pt x="4669" y="0"/>
                  <a:pt x="8462" y="1036"/>
                  <a:pt x="11790" y="3001"/>
                </a:cubicBezTo>
              </a:path>
              <a:path w="11790" h="21600" stroke="0" extrusionOk="0">
                <a:moveTo>
                  <a:pt x="0" y="15"/>
                </a:moveTo>
                <a:cubicBezTo>
                  <a:pt x="268" y="5"/>
                  <a:pt x="536" y="0"/>
                  <a:pt x="805" y="0"/>
                </a:cubicBezTo>
                <a:cubicBezTo>
                  <a:pt x="4669" y="0"/>
                  <a:pt x="8462" y="1036"/>
                  <a:pt x="11790" y="3001"/>
                </a:cubicBezTo>
                <a:lnTo>
                  <a:pt x="805" y="21600"/>
                </a:lnTo>
                <a:lnTo>
                  <a:pt x="0" y="15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1648" name="Arc 96">
            <a:extLst>
              <a:ext uri="{FF2B5EF4-FFF2-40B4-BE49-F238E27FC236}">
                <a16:creationId xmlns:a16="http://schemas.microsoft.com/office/drawing/2014/main" id="{5BA48110-0D82-4FB4-8732-7FBD1C393516}"/>
              </a:ext>
            </a:extLst>
          </p:cNvPr>
          <p:cNvSpPr>
            <a:spLocks/>
          </p:cNvSpPr>
          <p:nvPr/>
        </p:nvSpPr>
        <p:spPr bwMode="auto">
          <a:xfrm flipV="1">
            <a:off x="1416050" y="2784475"/>
            <a:ext cx="469900" cy="914400"/>
          </a:xfrm>
          <a:custGeom>
            <a:avLst/>
            <a:gdLst>
              <a:gd name="T0" fmla="*/ 0 w 11122"/>
              <a:gd name="T1" fmla="*/ 0 h 21600"/>
              <a:gd name="T2" fmla="*/ 838784809 w 11122"/>
              <a:gd name="T3" fmla="*/ 233895604 h 21600"/>
              <a:gd name="T4" fmla="*/ 0 w 11122"/>
              <a:gd name="T5" fmla="*/ 163870640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1122" h="21600" fill="none" extrusionOk="0">
                <a:moveTo>
                  <a:pt x="-1" y="0"/>
                </a:moveTo>
                <a:cubicBezTo>
                  <a:pt x="3918" y="0"/>
                  <a:pt x="7762" y="1065"/>
                  <a:pt x="11121" y="3083"/>
                </a:cubicBezTo>
              </a:path>
              <a:path w="11122" h="21600" stroke="0" extrusionOk="0">
                <a:moveTo>
                  <a:pt x="-1" y="0"/>
                </a:moveTo>
                <a:cubicBezTo>
                  <a:pt x="3918" y="0"/>
                  <a:pt x="7762" y="1065"/>
                  <a:pt x="11121" y="3083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36" name="Rectangle 107">
            <a:extLst>
              <a:ext uri="{FF2B5EF4-FFF2-40B4-BE49-F238E27FC236}">
                <a16:creationId xmlns:a16="http://schemas.microsoft.com/office/drawing/2014/main" id="{8598193C-5A34-4B74-B1BD-4EC1CA8EE4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8500" y="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ea typeface="Angsana New" panose="02020603050405020304" pitchFamily="18" charset="-34"/>
              </a:rPr>
              <a:t>Stroke Sequence</a:t>
            </a:r>
          </a:p>
        </p:txBody>
      </p:sp>
      <p:sp>
        <p:nvSpPr>
          <p:cNvPr id="151664" name="Arc 112">
            <a:extLst>
              <a:ext uri="{FF2B5EF4-FFF2-40B4-BE49-F238E27FC236}">
                <a16:creationId xmlns:a16="http://schemas.microsoft.com/office/drawing/2014/main" id="{D5867287-1679-4B0E-9589-795F6C6107FE}"/>
              </a:ext>
            </a:extLst>
          </p:cNvPr>
          <p:cNvSpPr>
            <a:spLocks/>
          </p:cNvSpPr>
          <p:nvPr/>
        </p:nvSpPr>
        <p:spPr bwMode="auto">
          <a:xfrm flipV="1">
            <a:off x="3536950" y="1978025"/>
            <a:ext cx="914400" cy="1584325"/>
          </a:xfrm>
          <a:custGeom>
            <a:avLst/>
            <a:gdLst>
              <a:gd name="T0" fmla="*/ 800159690 w 21600"/>
              <a:gd name="T1" fmla="*/ 0 h 37393"/>
              <a:gd name="T2" fmla="*/ 840367509 w 21600"/>
              <a:gd name="T3" fmla="*/ 2147483646 h 37393"/>
              <a:gd name="T4" fmla="*/ 0 w 21600"/>
              <a:gd name="T5" fmla="*/ 1433749003 h 3739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37393" fill="none" extrusionOk="0">
                <a:moveTo>
                  <a:pt x="10546" y="0"/>
                </a:moveTo>
                <a:cubicBezTo>
                  <a:pt x="17372" y="3818"/>
                  <a:pt x="21600" y="11028"/>
                  <a:pt x="21600" y="18850"/>
                </a:cubicBezTo>
                <a:cubicBezTo>
                  <a:pt x="21600" y="26452"/>
                  <a:pt x="17603" y="33494"/>
                  <a:pt x="11077" y="37393"/>
                </a:cubicBezTo>
              </a:path>
              <a:path w="21600" h="37393" stroke="0" extrusionOk="0">
                <a:moveTo>
                  <a:pt x="10546" y="0"/>
                </a:moveTo>
                <a:cubicBezTo>
                  <a:pt x="17372" y="3818"/>
                  <a:pt x="21600" y="11028"/>
                  <a:pt x="21600" y="18850"/>
                </a:cubicBezTo>
                <a:cubicBezTo>
                  <a:pt x="21600" y="26452"/>
                  <a:pt x="17603" y="33494"/>
                  <a:pt x="11077" y="37393"/>
                </a:cubicBezTo>
                <a:lnTo>
                  <a:pt x="0" y="18850"/>
                </a:lnTo>
                <a:lnTo>
                  <a:pt x="10546" y="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1665" name="Arc 113">
            <a:extLst>
              <a:ext uri="{FF2B5EF4-FFF2-40B4-BE49-F238E27FC236}">
                <a16:creationId xmlns:a16="http://schemas.microsoft.com/office/drawing/2014/main" id="{BC4B2282-5B7F-4831-9095-4749C75277F7}"/>
              </a:ext>
            </a:extLst>
          </p:cNvPr>
          <p:cNvSpPr>
            <a:spLocks/>
          </p:cNvSpPr>
          <p:nvPr/>
        </p:nvSpPr>
        <p:spPr bwMode="auto">
          <a:xfrm rot="-5400000">
            <a:off x="2166938" y="2316163"/>
            <a:ext cx="1828800" cy="914400"/>
          </a:xfrm>
          <a:custGeom>
            <a:avLst/>
            <a:gdLst>
              <a:gd name="T0" fmla="*/ 0 w 43200"/>
              <a:gd name="T1" fmla="*/ 1638706400 h 21600"/>
              <a:gd name="T2" fmla="*/ 2147483646 w 43200"/>
              <a:gd name="T3" fmla="*/ 1638706400 h 21600"/>
              <a:gd name="T4" fmla="*/ 1638706400 w 43200"/>
              <a:gd name="T5" fmla="*/ 163870640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3200" h="21600" fill="none" extrusionOk="0">
                <a:moveTo>
                  <a:pt x="0" y="21600"/>
                </a:move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599"/>
                </a:cubicBezTo>
              </a:path>
              <a:path w="43200" h="21600" stroke="0" extrusionOk="0">
                <a:moveTo>
                  <a:pt x="0" y="21600"/>
                </a:move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599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1666" name="Arc 114">
            <a:extLst>
              <a:ext uri="{FF2B5EF4-FFF2-40B4-BE49-F238E27FC236}">
                <a16:creationId xmlns:a16="http://schemas.microsoft.com/office/drawing/2014/main" id="{A782E2CE-3F47-4D4C-8D96-43568E7AEC4D}"/>
              </a:ext>
            </a:extLst>
          </p:cNvPr>
          <p:cNvSpPr>
            <a:spLocks/>
          </p:cNvSpPr>
          <p:nvPr/>
        </p:nvSpPr>
        <p:spPr bwMode="auto">
          <a:xfrm>
            <a:off x="3533775" y="1858963"/>
            <a:ext cx="482600" cy="900112"/>
          </a:xfrm>
          <a:custGeom>
            <a:avLst/>
            <a:gdLst>
              <a:gd name="T0" fmla="*/ 0 w 11790"/>
              <a:gd name="T1" fmla="*/ 1085343 h 21600"/>
              <a:gd name="T2" fmla="*/ 808601130 w 11790"/>
              <a:gd name="T3" fmla="*/ 217239823 h 21600"/>
              <a:gd name="T4" fmla="*/ 55209727 w 11790"/>
              <a:gd name="T5" fmla="*/ 156308341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1790" h="21600" fill="none" extrusionOk="0">
                <a:moveTo>
                  <a:pt x="0" y="15"/>
                </a:moveTo>
                <a:cubicBezTo>
                  <a:pt x="268" y="5"/>
                  <a:pt x="536" y="0"/>
                  <a:pt x="805" y="0"/>
                </a:cubicBezTo>
                <a:cubicBezTo>
                  <a:pt x="4669" y="0"/>
                  <a:pt x="8462" y="1036"/>
                  <a:pt x="11790" y="3001"/>
                </a:cubicBezTo>
              </a:path>
              <a:path w="11790" h="21600" stroke="0" extrusionOk="0">
                <a:moveTo>
                  <a:pt x="0" y="15"/>
                </a:moveTo>
                <a:cubicBezTo>
                  <a:pt x="268" y="5"/>
                  <a:pt x="536" y="0"/>
                  <a:pt x="805" y="0"/>
                </a:cubicBezTo>
                <a:cubicBezTo>
                  <a:pt x="4669" y="0"/>
                  <a:pt x="8462" y="1036"/>
                  <a:pt x="11790" y="3001"/>
                </a:cubicBezTo>
                <a:lnTo>
                  <a:pt x="805" y="21600"/>
                </a:lnTo>
                <a:lnTo>
                  <a:pt x="0" y="15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1667" name="Arc 115">
            <a:extLst>
              <a:ext uri="{FF2B5EF4-FFF2-40B4-BE49-F238E27FC236}">
                <a16:creationId xmlns:a16="http://schemas.microsoft.com/office/drawing/2014/main" id="{D4E7A88C-7BD8-4B02-AF69-A6DC75AEFB6B}"/>
              </a:ext>
            </a:extLst>
          </p:cNvPr>
          <p:cNvSpPr>
            <a:spLocks/>
          </p:cNvSpPr>
          <p:nvPr/>
        </p:nvSpPr>
        <p:spPr bwMode="auto">
          <a:xfrm flipV="1">
            <a:off x="3524250" y="2771775"/>
            <a:ext cx="469900" cy="914400"/>
          </a:xfrm>
          <a:custGeom>
            <a:avLst/>
            <a:gdLst>
              <a:gd name="T0" fmla="*/ 0 w 11122"/>
              <a:gd name="T1" fmla="*/ 0 h 21600"/>
              <a:gd name="T2" fmla="*/ 838784809 w 11122"/>
              <a:gd name="T3" fmla="*/ 233895604 h 21600"/>
              <a:gd name="T4" fmla="*/ 0 w 11122"/>
              <a:gd name="T5" fmla="*/ 163870640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1122" h="21600" fill="none" extrusionOk="0">
                <a:moveTo>
                  <a:pt x="-1" y="0"/>
                </a:moveTo>
                <a:cubicBezTo>
                  <a:pt x="3918" y="0"/>
                  <a:pt x="7762" y="1065"/>
                  <a:pt x="11121" y="3083"/>
                </a:cubicBezTo>
              </a:path>
              <a:path w="11122" h="21600" stroke="0" extrusionOk="0">
                <a:moveTo>
                  <a:pt x="-1" y="0"/>
                </a:moveTo>
                <a:cubicBezTo>
                  <a:pt x="3918" y="0"/>
                  <a:pt x="7762" y="1065"/>
                  <a:pt x="11121" y="3083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1669" name="Arc 117">
            <a:extLst>
              <a:ext uri="{FF2B5EF4-FFF2-40B4-BE49-F238E27FC236}">
                <a16:creationId xmlns:a16="http://schemas.microsoft.com/office/drawing/2014/main" id="{0F48A723-3BB0-410D-B161-B5773C595243}"/>
              </a:ext>
            </a:extLst>
          </p:cNvPr>
          <p:cNvSpPr>
            <a:spLocks/>
          </p:cNvSpPr>
          <p:nvPr/>
        </p:nvSpPr>
        <p:spPr bwMode="auto">
          <a:xfrm rot="-5400000">
            <a:off x="4313238" y="2316163"/>
            <a:ext cx="1828800" cy="914400"/>
          </a:xfrm>
          <a:custGeom>
            <a:avLst/>
            <a:gdLst>
              <a:gd name="T0" fmla="*/ 0 w 43192"/>
              <a:gd name="T1" fmla="*/ 1594400037 h 21600"/>
              <a:gd name="T2" fmla="*/ 2147483646 w 43192"/>
              <a:gd name="T3" fmla="*/ 1638706400 h 21600"/>
              <a:gd name="T4" fmla="*/ 1639010513 w 43192"/>
              <a:gd name="T5" fmla="*/ 163870640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3192" h="21600" fill="none" extrusionOk="0">
                <a:moveTo>
                  <a:pt x="-1" y="21015"/>
                </a:moveTo>
                <a:cubicBezTo>
                  <a:pt x="316" y="9318"/>
                  <a:pt x="9890" y="0"/>
                  <a:pt x="21592" y="0"/>
                </a:cubicBezTo>
                <a:cubicBezTo>
                  <a:pt x="33521" y="0"/>
                  <a:pt x="43192" y="9670"/>
                  <a:pt x="43192" y="21600"/>
                </a:cubicBezTo>
              </a:path>
              <a:path w="43192" h="21600" stroke="0" extrusionOk="0">
                <a:moveTo>
                  <a:pt x="-1" y="21015"/>
                </a:moveTo>
                <a:cubicBezTo>
                  <a:pt x="316" y="9318"/>
                  <a:pt x="9890" y="0"/>
                  <a:pt x="21592" y="0"/>
                </a:cubicBezTo>
                <a:cubicBezTo>
                  <a:pt x="33521" y="0"/>
                  <a:pt x="43192" y="9670"/>
                  <a:pt x="43192" y="21600"/>
                </a:cubicBezTo>
                <a:lnTo>
                  <a:pt x="21592" y="21600"/>
                </a:lnTo>
                <a:lnTo>
                  <a:pt x="-1" y="21015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1671" name="Arc 119">
            <a:extLst>
              <a:ext uri="{FF2B5EF4-FFF2-40B4-BE49-F238E27FC236}">
                <a16:creationId xmlns:a16="http://schemas.microsoft.com/office/drawing/2014/main" id="{334AE0CD-80B1-44DC-A04C-9BA9E6A63F36}"/>
              </a:ext>
            </a:extLst>
          </p:cNvPr>
          <p:cNvSpPr>
            <a:spLocks/>
          </p:cNvSpPr>
          <p:nvPr/>
        </p:nvSpPr>
        <p:spPr bwMode="auto">
          <a:xfrm>
            <a:off x="7791450" y="1960563"/>
            <a:ext cx="817563" cy="798512"/>
          </a:xfrm>
          <a:custGeom>
            <a:avLst/>
            <a:gdLst>
              <a:gd name="T0" fmla="*/ 799229742 w 19320"/>
              <a:gd name="T1" fmla="*/ 0 h 18850"/>
              <a:gd name="T2" fmla="*/ 1464028218 w 19320"/>
              <a:gd name="T3" fmla="*/ 698595358 h 18850"/>
              <a:gd name="T4" fmla="*/ 0 w 19320"/>
              <a:gd name="T5" fmla="*/ 1432918982 h 1885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320" h="18850" fill="none" extrusionOk="0">
                <a:moveTo>
                  <a:pt x="10546" y="0"/>
                </a:moveTo>
                <a:cubicBezTo>
                  <a:pt x="14326" y="2114"/>
                  <a:pt x="17382" y="5316"/>
                  <a:pt x="19319" y="9190"/>
                </a:cubicBezTo>
              </a:path>
              <a:path w="19320" h="18850" stroke="0" extrusionOk="0">
                <a:moveTo>
                  <a:pt x="10546" y="0"/>
                </a:moveTo>
                <a:cubicBezTo>
                  <a:pt x="14326" y="2114"/>
                  <a:pt x="17382" y="5316"/>
                  <a:pt x="19319" y="9190"/>
                </a:cubicBezTo>
                <a:lnTo>
                  <a:pt x="0" y="18850"/>
                </a:lnTo>
                <a:lnTo>
                  <a:pt x="10546" y="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1672" name="Arc 120">
            <a:extLst>
              <a:ext uri="{FF2B5EF4-FFF2-40B4-BE49-F238E27FC236}">
                <a16:creationId xmlns:a16="http://schemas.microsoft.com/office/drawing/2014/main" id="{1DC5B7A4-F8BC-4BEB-A0CE-21634787955A}"/>
              </a:ext>
            </a:extLst>
          </p:cNvPr>
          <p:cNvSpPr>
            <a:spLocks/>
          </p:cNvSpPr>
          <p:nvPr/>
        </p:nvSpPr>
        <p:spPr bwMode="auto">
          <a:xfrm>
            <a:off x="7778750" y="1831975"/>
            <a:ext cx="469900" cy="914400"/>
          </a:xfrm>
          <a:custGeom>
            <a:avLst/>
            <a:gdLst>
              <a:gd name="T0" fmla="*/ 0 w 11122"/>
              <a:gd name="T1" fmla="*/ 0 h 21600"/>
              <a:gd name="T2" fmla="*/ 838784809 w 11122"/>
              <a:gd name="T3" fmla="*/ 233895604 h 21600"/>
              <a:gd name="T4" fmla="*/ 0 w 11122"/>
              <a:gd name="T5" fmla="*/ 163870640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1122" h="21600" fill="none" extrusionOk="0">
                <a:moveTo>
                  <a:pt x="-1" y="0"/>
                </a:moveTo>
                <a:cubicBezTo>
                  <a:pt x="3918" y="0"/>
                  <a:pt x="7762" y="1065"/>
                  <a:pt x="11121" y="3083"/>
                </a:cubicBezTo>
              </a:path>
              <a:path w="11122" h="21600" stroke="0" extrusionOk="0">
                <a:moveTo>
                  <a:pt x="-1" y="0"/>
                </a:moveTo>
                <a:cubicBezTo>
                  <a:pt x="3918" y="0"/>
                  <a:pt x="7762" y="1065"/>
                  <a:pt x="11121" y="3083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1673" name="Arc 121">
            <a:extLst>
              <a:ext uri="{FF2B5EF4-FFF2-40B4-BE49-F238E27FC236}">
                <a16:creationId xmlns:a16="http://schemas.microsoft.com/office/drawing/2014/main" id="{01000FB0-7814-42A5-8CF7-3AFBFDCE2E67}"/>
              </a:ext>
            </a:extLst>
          </p:cNvPr>
          <p:cNvSpPr>
            <a:spLocks/>
          </p:cNvSpPr>
          <p:nvPr/>
        </p:nvSpPr>
        <p:spPr bwMode="auto">
          <a:xfrm flipV="1">
            <a:off x="7754938" y="2725738"/>
            <a:ext cx="938212" cy="938212"/>
          </a:xfrm>
          <a:custGeom>
            <a:avLst/>
            <a:gdLst>
              <a:gd name="T0" fmla="*/ 0 w 22171"/>
              <a:gd name="T1" fmla="*/ 607679 h 22160"/>
              <a:gd name="T2" fmla="*/ 1679559312 w 22171"/>
              <a:gd name="T3" fmla="*/ 1681757754 h 22160"/>
              <a:gd name="T4" fmla="*/ 43269554 w 22171"/>
              <a:gd name="T5" fmla="*/ 1639259036 h 2216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2171" h="22160" fill="none" extrusionOk="0">
                <a:moveTo>
                  <a:pt x="-1" y="7"/>
                </a:moveTo>
                <a:cubicBezTo>
                  <a:pt x="190" y="2"/>
                  <a:pt x="380" y="0"/>
                  <a:pt x="571" y="0"/>
                </a:cubicBezTo>
                <a:cubicBezTo>
                  <a:pt x="12500" y="0"/>
                  <a:pt x="22171" y="9670"/>
                  <a:pt x="22171" y="21600"/>
                </a:cubicBezTo>
                <a:cubicBezTo>
                  <a:pt x="22171" y="21786"/>
                  <a:pt x="22168" y="21973"/>
                  <a:pt x="22163" y="22159"/>
                </a:cubicBezTo>
              </a:path>
              <a:path w="22171" h="22160" stroke="0" extrusionOk="0">
                <a:moveTo>
                  <a:pt x="-1" y="7"/>
                </a:moveTo>
                <a:cubicBezTo>
                  <a:pt x="190" y="2"/>
                  <a:pt x="380" y="0"/>
                  <a:pt x="571" y="0"/>
                </a:cubicBezTo>
                <a:cubicBezTo>
                  <a:pt x="12500" y="0"/>
                  <a:pt x="22171" y="9670"/>
                  <a:pt x="22171" y="21600"/>
                </a:cubicBezTo>
                <a:cubicBezTo>
                  <a:pt x="22171" y="21786"/>
                  <a:pt x="22168" y="21973"/>
                  <a:pt x="22163" y="22159"/>
                </a:cubicBezTo>
                <a:lnTo>
                  <a:pt x="571" y="21600"/>
                </a:lnTo>
                <a:lnTo>
                  <a:pt x="-1" y="7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1674" name="Arc 122">
            <a:extLst>
              <a:ext uri="{FF2B5EF4-FFF2-40B4-BE49-F238E27FC236}">
                <a16:creationId xmlns:a16="http://schemas.microsoft.com/office/drawing/2014/main" id="{991D4C7D-D1F3-4B3C-8BD7-F984CA3929D4}"/>
              </a:ext>
            </a:extLst>
          </p:cNvPr>
          <p:cNvSpPr>
            <a:spLocks/>
          </p:cNvSpPr>
          <p:nvPr/>
        </p:nvSpPr>
        <p:spPr bwMode="auto">
          <a:xfrm rot="-5400000">
            <a:off x="6421438" y="2290763"/>
            <a:ext cx="1828800" cy="914400"/>
          </a:xfrm>
          <a:custGeom>
            <a:avLst/>
            <a:gdLst>
              <a:gd name="T0" fmla="*/ 0 w 43192"/>
              <a:gd name="T1" fmla="*/ 1594400037 h 21600"/>
              <a:gd name="T2" fmla="*/ 2147483646 w 43192"/>
              <a:gd name="T3" fmla="*/ 1638706400 h 21600"/>
              <a:gd name="T4" fmla="*/ 1639010513 w 43192"/>
              <a:gd name="T5" fmla="*/ 163870640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3192" h="21600" fill="none" extrusionOk="0">
                <a:moveTo>
                  <a:pt x="-1" y="21015"/>
                </a:moveTo>
                <a:cubicBezTo>
                  <a:pt x="316" y="9318"/>
                  <a:pt x="9890" y="0"/>
                  <a:pt x="21592" y="0"/>
                </a:cubicBezTo>
                <a:cubicBezTo>
                  <a:pt x="33521" y="0"/>
                  <a:pt x="43192" y="9670"/>
                  <a:pt x="43192" y="21600"/>
                </a:cubicBezTo>
              </a:path>
              <a:path w="43192" h="21600" stroke="0" extrusionOk="0">
                <a:moveTo>
                  <a:pt x="-1" y="21015"/>
                </a:moveTo>
                <a:cubicBezTo>
                  <a:pt x="316" y="9318"/>
                  <a:pt x="9890" y="0"/>
                  <a:pt x="21592" y="0"/>
                </a:cubicBezTo>
                <a:cubicBezTo>
                  <a:pt x="33521" y="0"/>
                  <a:pt x="43192" y="9670"/>
                  <a:pt x="43192" y="21600"/>
                </a:cubicBezTo>
                <a:lnTo>
                  <a:pt x="21592" y="21600"/>
                </a:lnTo>
                <a:lnTo>
                  <a:pt x="-1" y="21015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1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1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1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1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1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1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51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51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1000"/>
                                        <p:tgtEl>
                                          <p:spTgt spid="151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0"/>
                                        <p:tgtEl>
                                          <p:spTgt spid="151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151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3000"/>
                                        <p:tgtEl>
                                          <p:spTgt spid="151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1000"/>
                                        <p:tgtEl>
                                          <p:spTgt spid="151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0"/>
                                        <p:tgtEl>
                                          <p:spTgt spid="151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151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3000"/>
                                        <p:tgtEl>
                                          <p:spTgt spid="151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000"/>
                                        <p:tgtEl>
                                          <p:spTgt spid="151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1000"/>
                                        <p:tgtEl>
                                          <p:spTgt spid="151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0"/>
                                        <p:tgtEl>
                                          <p:spTgt spid="151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000"/>
                                        <p:tgtEl>
                                          <p:spTgt spid="151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8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2000"/>
                                        <p:tgtEl>
                                          <p:spTgt spid="151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1000"/>
                                        <p:tgtEl>
                                          <p:spTgt spid="151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0"/>
                                        <p:tgtEl>
                                          <p:spTgt spid="151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000"/>
                                        <p:tgtEl>
                                          <p:spTgt spid="151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1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2000"/>
                                        <p:tgtEl>
                                          <p:spTgt spid="151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2000"/>
                                        <p:tgtEl>
                                          <p:spTgt spid="151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1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2000"/>
                                        <p:tgtEl>
                                          <p:spTgt spid="151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55" grpId="0" animBg="1"/>
      <p:bldP spid="151556" grpId="0" animBg="1"/>
      <p:bldP spid="151575" grpId="0" animBg="1"/>
      <p:bldP spid="15158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9" name="Text Box 3">
            <a:extLst>
              <a:ext uri="{FF2B5EF4-FFF2-40B4-BE49-F238E27FC236}">
                <a16:creationId xmlns:a16="http://schemas.microsoft.com/office/drawing/2014/main" id="{30C5D2C9-A7AA-4499-88CF-599FF28E8F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25" y="9286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D</a:t>
            </a:r>
          </a:p>
        </p:txBody>
      </p:sp>
      <p:sp>
        <p:nvSpPr>
          <p:cNvPr id="152580" name="Text Box 4">
            <a:extLst>
              <a:ext uri="{FF2B5EF4-FFF2-40B4-BE49-F238E27FC236}">
                <a16:creationId xmlns:a16="http://schemas.microsoft.com/office/drawing/2014/main" id="{D5CA92CA-A57F-4AB1-B805-FEC3865D63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6675" y="9159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U</a:t>
            </a:r>
          </a:p>
        </p:txBody>
      </p:sp>
      <p:grpSp>
        <p:nvGrpSpPr>
          <p:cNvPr id="152581" name="Group 5">
            <a:extLst>
              <a:ext uri="{FF2B5EF4-FFF2-40B4-BE49-F238E27FC236}">
                <a16:creationId xmlns:a16="http://schemas.microsoft.com/office/drawing/2014/main" id="{5D412AD6-BA54-454F-9788-089CF182314F}"/>
              </a:ext>
            </a:extLst>
          </p:cNvPr>
          <p:cNvGrpSpPr>
            <a:grpSpLocks/>
          </p:cNvGrpSpPr>
          <p:nvPr/>
        </p:nvGrpSpPr>
        <p:grpSpPr bwMode="auto">
          <a:xfrm>
            <a:off x="517525" y="1733550"/>
            <a:ext cx="1828800" cy="1836738"/>
            <a:chOff x="294" y="1068"/>
            <a:chExt cx="2305" cy="2310"/>
          </a:xfrm>
        </p:grpSpPr>
        <p:sp>
          <p:nvSpPr>
            <p:cNvPr id="61552" name="Rectangle 6">
              <a:extLst>
                <a:ext uri="{FF2B5EF4-FFF2-40B4-BE49-F238E27FC236}">
                  <a16:creationId xmlns:a16="http://schemas.microsoft.com/office/drawing/2014/main" id="{7EDF3297-6CC9-46E1-8749-8C7D125C1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1553" name="Line 7">
              <a:extLst>
                <a:ext uri="{FF2B5EF4-FFF2-40B4-BE49-F238E27FC236}">
                  <a16:creationId xmlns:a16="http://schemas.microsoft.com/office/drawing/2014/main" id="{08453D5C-F9D7-43FA-AA25-9F2AC3575C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554" name="Line 8">
              <a:extLst>
                <a:ext uri="{FF2B5EF4-FFF2-40B4-BE49-F238E27FC236}">
                  <a16:creationId xmlns:a16="http://schemas.microsoft.com/office/drawing/2014/main" id="{E1369690-174D-41EA-8FDF-7F5A59441F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555" name="Line 9">
              <a:extLst>
                <a:ext uri="{FF2B5EF4-FFF2-40B4-BE49-F238E27FC236}">
                  <a16:creationId xmlns:a16="http://schemas.microsoft.com/office/drawing/2014/main" id="{730775AF-649E-4F86-AD9D-2EFAF77045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556" name="Line 10">
              <a:extLst>
                <a:ext uri="{FF2B5EF4-FFF2-40B4-BE49-F238E27FC236}">
                  <a16:creationId xmlns:a16="http://schemas.microsoft.com/office/drawing/2014/main" id="{C1707B3E-D62E-42FF-A50D-268B804591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557" name="Line 11">
              <a:extLst>
                <a:ext uri="{FF2B5EF4-FFF2-40B4-BE49-F238E27FC236}">
                  <a16:creationId xmlns:a16="http://schemas.microsoft.com/office/drawing/2014/main" id="{F00E5919-AD09-417B-9234-31E0E011E1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558" name="Line 12">
              <a:extLst>
                <a:ext uri="{FF2B5EF4-FFF2-40B4-BE49-F238E27FC236}">
                  <a16:creationId xmlns:a16="http://schemas.microsoft.com/office/drawing/2014/main" id="{21EEAB16-1411-4B32-AC6F-C634C9DCC1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2589" name="Line 13">
            <a:extLst>
              <a:ext uri="{FF2B5EF4-FFF2-40B4-BE49-F238E27FC236}">
                <a16:creationId xmlns:a16="http://schemas.microsoft.com/office/drawing/2014/main" id="{475BBAF6-407B-40D5-B8C5-6F04E7543F95}"/>
              </a:ext>
            </a:extLst>
          </p:cNvPr>
          <p:cNvSpPr>
            <a:spLocks noChangeShapeType="1"/>
          </p:cNvSpPr>
          <p:nvPr/>
        </p:nvSpPr>
        <p:spPr bwMode="auto">
          <a:xfrm>
            <a:off x="512763" y="1736725"/>
            <a:ext cx="0" cy="1831975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52590" name="Group 14">
            <a:extLst>
              <a:ext uri="{FF2B5EF4-FFF2-40B4-BE49-F238E27FC236}">
                <a16:creationId xmlns:a16="http://schemas.microsoft.com/office/drawing/2014/main" id="{40A2609A-97CB-4B52-8565-0825F874C892}"/>
              </a:ext>
            </a:extLst>
          </p:cNvPr>
          <p:cNvGrpSpPr>
            <a:grpSpLocks/>
          </p:cNvGrpSpPr>
          <p:nvPr/>
        </p:nvGrpSpPr>
        <p:grpSpPr bwMode="auto">
          <a:xfrm>
            <a:off x="2627313" y="1733550"/>
            <a:ext cx="1825625" cy="1836738"/>
            <a:chOff x="294" y="1068"/>
            <a:chExt cx="2305" cy="2310"/>
          </a:xfrm>
        </p:grpSpPr>
        <p:sp>
          <p:nvSpPr>
            <p:cNvPr id="61545" name="Rectangle 15">
              <a:extLst>
                <a:ext uri="{FF2B5EF4-FFF2-40B4-BE49-F238E27FC236}">
                  <a16:creationId xmlns:a16="http://schemas.microsoft.com/office/drawing/2014/main" id="{D6418ED0-BCCE-41D8-ACCA-09181F9EAF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1546" name="Line 16">
              <a:extLst>
                <a:ext uri="{FF2B5EF4-FFF2-40B4-BE49-F238E27FC236}">
                  <a16:creationId xmlns:a16="http://schemas.microsoft.com/office/drawing/2014/main" id="{E6EF34F8-F2D9-4421-BA70-8F778C5073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547" name="Line 17">
              <a:extLst>
                <a:ext uri="{FF2B5EF4-FFF2-40B4-BE49-F238E27FC236}">
                  <a16:creationId xmlns:a16="http://schemas.microsoft.com/office/drawing/2014/main" id="{B57404B0-1C21-4A36-843B-A146670119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548" name="Line 18">
              <a:extLst>
                <a:ext uri="{FF2B5EF4-FFF2-40B4-BE49-F238E27FC236}">
                  <a16:creationId xmlns:a16="http://schemas.microsoft.com/office/drawing/2014/main" id="{18236DC6-722A-4841-9D3A-7908250362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549" name="Line 19">
              <a:extLst>
                <a:ext uri="{FF2B5EF4-FFF2-40B4-BE49-F238E27FC236}">
                  <a16:creationId xmlns:a16="http://schemas.microsoft.com/office/drawing/2014/main" id="{5A099365-EAEE-4CCB-AC3E-2DFD37A309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550" name="Line 20">
              <a:extLst>
                <a:ext uri="{FF2B5EF4-FFF2-40B4-BE49-F238E27FC236}">
                  <a16:creationId xmlns:a16="http://schemas.microsoft.com/office/drawing/2014/main" id="{273AE8FB-855A-4C77-BD3B-4089C9EE48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551" name="Line 21">
              <a:extLst>
                <a:ext uri="{FF2B5EF4-FFF2-40B4-BE49-F238E27FC236}">
                  <a16:creationId xmlns:a16="http://schemas.microsoft.com/office/drawing/2014/main" id="{651EC167-C42C-4D8D-A0C2-E576EB68CA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2598" name="Line 22">
            <a:extLst>
              <a:ext uri="{FF2B5EF4-FFF2-40B4-BE49-F238E27FC236}">
                <a16:creationId xmlns:a16="http://schemas.microsoft.com/office/drawing/2014/main" id="{68DB0FF5-A0C7-4CEF-8940-DD0C8110D028}"/>
              </a:ext>
            </a:extLst>
          </p:cNvPr>
          <p:cNvSpPr>
            <a:spLocks noChangeShapeType="1"/>
          </p:cNvSpPr>
          <p:nvPr/>
        </p:nvSpPr>
        <p:spPr bwMode="auto">
          <a:xfrm>
            <a:off x="2628900" y="1736725"/>
            <a:ext cx="0" cy="1368425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2600" name="Text Box 24">
            <a:extLst>
              <a:ext uri="{FF2B5EF4-FFF2-40B4-BE49-F238E27FC236}">
                <a16:creationId xmlns:a16="http://schemas.microsoft.com/office/drawing/2014/main" id="{83A2344B-7E90-4DB8-ACA5-AF39C39CC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6625" y="9159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P</a:t>
            </a:r>
          </a:p>
        </p:txBody>
      </p:sp>
      <p:grpSp>
        <p:nvGrpSpPr>
          <p:cNvPr id="152601" name="Group 25">
            <a:extLst>
              <a:ext uri="{FF2B5EF4-FFF2-40B4-BE49-F238E27FC236}">
                <a16:creationId xmlns:a16="http://schemas.microsoft.com/office/drawing/2014/main" id="{726C59F7-3825-4035-9BE1-8C55BEE78513}"/>
              </a:ext>
            </a:extLst>
          </p:cNvPr>
          <p:cNvGrpSpPr>
            <a:grpSpLocks/>
          </p:cNvGrpSpPr>
          <p:nvPr/>
        </p:nvGrpSpPr>
        <p:grpSpPr bwMode="auto">
          <a:xfrm>
            <a:off x="4786313" y="1733550"/>
            <a:ext cx="1825625" cy="1836738"/>
            <a:chOff x="294" y="1068"/>
            <a:chExt cx="2305" cy="2310"/>
          </a:xfrm>
        </p:grpSpPr>
        <p:sp>
          <p:nvSpPr>
            <p:cNvPr id="61538" name="Rectangle 26">
              <a:extLst>
                <a:ext uri="{FF2B5EF4-FFF2-40B4-BE49-F238E27FC236}">
                  <a16:creationId xmlns:a16="http://schemas.microsoft.com/office/drawing/2014/main" id="{5D3118A1-ED4A-4D01-A8D8-8B83ED60D7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1539" name="Line 27">
              <a:extLst>
                <a:ext uri="{FF2B5EF4-FFF2-40B4-BE49-F238E27FC236}">
                  <a16:creationId xmlns:a16="http://schemas.microsoft.com/office/drawing/2014/main" id="{77E0AC6B-3BB1-4E52-AAD5-5024E375C9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540" name="Line 28">
              <a:extLst>
                <a:ext uri="{FF2B5EF4-FFF2-40B4-BE49-F238E27FC236}">
                  <a16:creationId xmlns:a16="http://schemas.microsoft.com/office/drawing/2014/main" id="{A681B6F8-EA4D-4A37-B41E-AEE4255466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541" name="Line 29">
              <a:extLst>
                <a:ext uri="{FF2B5EF4-FFF2-40B4-BE49-F238E27FC236}">
                  <a16:creationId xmlns:a16="http://schemas.microsoft.com/office/drawing/2014/main" id="{674AEBC7-4CB4-462A-B997-BEE9B6E9B5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542" name="Line 30">
              <a:extLst>
                <a:ext uri="{FF2B5EF4-FFF2-40B4-BE49-F238E27FC236}">
                  <a16:creationId xmlns:a16="http://schemas.microsoft.com/office/drawing/2014/main" id="{33B8783D-ABD2-4CC5-9C54-81913FCA8D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543" name="Line 31">
              <a:extLst>
                <a:ext uri="{FF2B5EF4-FFF2-40B4-BE49-F238E27FC236}">
                  <a16:creationId xmlns:a16="http://schemas.microsoft.com/office/drawing/2014/main" id="{8B9FB2D7-D99E-441C-8E3F-F8BCF25096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544" name="Line 32">
              <a:extLst>
                <a:ext uri="{FF2B5EF4-FFF2-40B4-BE49-F238E27FC236}">
                  <a16:creationId xmlns:a16="http://schemas.microsoft.com/office/drawing/2014/main" id="{99AFA4B1-60DD-449D-B99D-55F5930A66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2609" name="Line 33">
            <a:extLst>
              <a:ext uri="{FF2B5EF4-FFF2-40B4-BE49-F238E27FC236}">
                <a16:creationId xmlns:a16="http://schemas.microsoft.com/office/drawing/2014/main" id="{844E3D32-2B13-4451-81CB-5884D58F4F75}"/>
              </a:ext>
            </a:extLst>
          </p:cNvPr>
          <p:cNvSpPr>
            <a:spLocks noChangeShapeType="1"/>
          </p:cNvSpPr>
          <p:nvPr/>
        </p:nvSpPr>
        <p:spPr bwMode="auto">
          <a:xfrm>
            <a:off x="4787900" y="1711325"/>
            <a:ext cx="0" cy="1851025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2611" name="Text Box 35">
            <a:extLst>
              <a:ext uri="{FF2B5EF4-FFF2-40B4-BE49-F238E27FC236}">
                <a16:creationId xmlns:a16="http://schemas.microsoft.com/office/drawing/2014/main" id="{DC0AA248-832E-464A-81E4-294848046C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2925" y="9159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B</a:t>
            </a:r>
          </a:p>
        </p:txBody>
      </p:sp>
      <p:sp>
        <p:nvSpPr>
          <p:cNvPr id="152612" name="Text Box 36">
            <a:extLst>
              <a:ext uri="{FF2B5EF4-FFF2-40B4-BE49-F238E27FC236}">
                <a16:creationId xmlns:a16="http://schemas.microsoft.com/office/drawing/2014/main" id="{E0EBE708-B74B-453A-916C-8F0A2AF47E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75" y="38115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R</a:t>
            </a:r>
          </a:p>
        </p:txBody>
      </p:sp>
      <p:grpSp>
        <p:nvGrpSpPr>
          <p:cNvPr id="152613" name="Group 37">
            <a:extLst>
              <a:ext uri="{FF2B5EF4-FFF2-40B4-BE49-F238E27FC236}">
                <a16:creationId xmlns:a16="http://schemas.microsoft.com/office/drawing/2014/main" id="{5351A621-E901-4327-B5A2-5EEF8F81A99D}"/>
              </a:ext>
            </a:extLst>
          </p:cNvPr>
          <p:cNvGrpSpPr>
            <a:grpSpLocks/>
          </p:cNvGrpSpPr>
          <p:nvPr/>
        </p:nvGrpSpPr>
        <p:grpSpPr bwMode="auto">
          <a:xfrm>
            <a:off x="6918325" y="1720850"/>
            <a:ext cx="1828800" cy="1836738"/>
            <a:chOff x="294" y="1068"/>
            <a:chExt cx="2305" cy="2310"/>
          </a:xfrm>
        </p:grpSpPr>
        <p:sp>
          <p:nvSpPr>
            <p:cNvPr id="61531" name="Rectangle 38">
              <a:extLst>
                <a:ext uri="{FF2B5EF4-FFF2-40B4-BE49-F238E27FC236}">
                  <a16:creationId xmlns:a16="http://schemas.microsoft.com/office/drawing/2014/main" id="{2CAA6C70-C411-48AE-BDC8-53FFD4BE4D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1532" name="Line 39">
              <a:extLst>
                <a:ext uri="{FF2B5EF4-FFF2-40B4-BE49-F238E27FC236}">
                  <a16:creationId xmlns:a16="http://schemas.microsoft.com/office/drawing/2014/main" id="{1AD3CBD9-8847-405D-A2EF-CCCE8357D7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533" name="Line 40">
              <a:extLst>
                <a:ext uri="{FF2B5EF4-FFF2-40B4-BE49-F238E27FC236}">
                  <a16:creationId xmlns:a16="http://schemas.microsoft.com/office/drawing/2014/main" id="{2024CD8D-B975-4D1A-A27E-86E9AFA10D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534" name="Line 41">
              <a:extLst>
                <a:ext uri="{FF2B5EF4-FFF2-40B4-BE49-F238E27FC236}">
                  <a16:creationId xmlns:a16="http://schemas.microsoft.com/office/drawing/2014/main" id="{D9A60D21-DD67-46A1-822E-98B708E4D6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535" name="Line 42">
              <a:extLst>
                <a:ext uri="{FF2B5EF4-FFF2-40B4-BE49-F238E27FC236}">
                  <a16:creationId xmlns:a16="http://schemas.microsoft.com/office/drawing/2014/main" id="{E38A075B-EEAA-464E-BEDD-8617D520BE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536" name="Line 43">
              <a:extLst>
                <a:ext uri="{FF2B5EF4-FFF2-40B4-BE49-F238E27FC236}">
                  <a16:creationId xmlns:a16="http://schemas.microsoft.com/office/drawing/2014/main" id="{FF46DED0-5612-4CD0-99E9-5879B80A52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537" name="Line 44">
              <a:extLst>
                <a:ext uri="{FF2B5EF4-FFF2-40B4-BE49-F238E27FC236}">
                  <a16:creationId xmlns:a16="http://schemas.microsoft.com/office/drawing/2014/main" id="{2093AE61-12AD-4A61-9BD2-EFED893EF1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2621" name="Line 45">
            <a:extLst>
              <a:ext uri="{FF2B5EF4-FFF2-40B4-BE49-F238E27FC236}">
                <a16:creationId xmlns:a16="http://schemas.microsoft.com/office/drawing/2014/main" id="{77238DF9-206B-470B-9C86-DB5AB4A5B65F}"/>
              </a:ext>
            </a:extLst>
          </p:cNvPr>
          <p:cNvSpPr>
            <a:spLocks noChangeShapeType="1"/>
          </p:cNvSpPr>
          <p:nvPr/>
        </p:nvSpPr>
        <p:spPr bwMode="auto">
          <a:xfrm>
            <a:off x="6913563" y="1698625"/>
            <a:ext cx="0" cy="1857375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52622" name="Group 46">
            <a:extLst>
              <a:ext uri="{FF2B5EF4-FFF2-40B4-BE49-F238E27FC236}">
                <a16:creationId xmlns:a16="http://schemas.microsoft.com/office/drawing/2014/main" id="{2AE9A304-4BA8-4BCC-B6BC-1584DF7938E7}"/>
              </a:ext>
            </a:extLst>
          </p:cNvPr>
          <p:cNvGrpSpPr>
            <a:grpSpLocks/>
          </p:cNvGrpSpPr>
          <p:nvPr/>
        </p:nvGrpSpPr>
        <p:grpSpPr bwMode="auto">
          <a:xfrm>
            <a:off x="519113" y="4629150"/>
            <a:ext cx="1825625" cy="1836738"/>
            <a:chOff x="294" y="1068"/>
            <a:chExt cx="2305" cy="2310"/>
          </a:xfrm>
        </p:grpSpPr>
        <p:sp>
          <p:nvSpPr>
            <p:cNvPr id="61524" name="Rectangle 47">
              <a:extLst>
                <a:ext uri="{FF2B5EF4-FFF2-40B4-BE49-F238E27FC236}">
                  <a16:creationId xmlns:a16="http://schemas.microsoft.com/office/drawing/2014/main" id="{C486F63A-B348-4B35-8A71-A73B15542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1525" name="Line 48">
              <a:extLst>
                <a:ext uri="{FF2B5EF4-FFF2-40B4-BE49-F238E27FC236}">
                  <a16:creationId xmlns:a16="http://schemas.microsoft.com/office/drawing/2014/main" id="{9493477B-C97A-4853-855F-82E8945DFD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526" name="Line 49">
              <a:extLst>
                <a:ext uri="{FF2B5EF4-FFF2-40B4-BE49-F238E27FC236}">
                  <a16:creationId xmlns:a16="http://schemas.microsoft.com/office/drawing/2014/main" id="{E35B25EE-3EC4-4DA8-B58D-640C676949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527" name="Line 50">
              <a:extLst>
                <a:ext uri="{FF2B5EF4-FFF2-40B4-BE49-F238E27FC236}">
                  <a16:creationId xmlns:a16="http://schemas.microsoft.com/office/drawing/2014/main" id="{623B2529-5845-4631-8B37-54DB41F33B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528" name="Line 51">
              <a:extLst>
                <a:ext uri="{FF2B5EF4-FFF2-40B4-BE49-F238E27FC236}">
                  <a16:creationId xmlns:a16="http://schemas.microsoft.com/office/drawing/2014/main" id="{A7D98CD6-2A2A-4CB7-9AC7-CEF9DF7320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529" name="Line 52">
              <a:extLst>
                <a:ext uri="{FF2B5EF4-FFF2-40B4-BE49-F238E27FC236}">
                  <a16:creationId xmlns:a16="http://schemas.microsoft.com/office/drawing/2014/main" id="{EC37C784-BA02-4748-9E18-87E7DCB329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530" name="Line 53">
              <a:extLst>
                <a:ext uri="{FF2B5EF4-FFF2-40B4-BE49-F238E27FC236}">
                  <a16:creationId xmlns:a16="http://schemas.microsoft.com/office/drawing/2014/main" id="{AE852C73-2DD5-477F-9D4A-582378DD4B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2630" name="Line 54">
            <a:extLst>
              <a:ext uri="{FF2B5EF4-FFF2-40B4-BE49-F238E27FC236}">
                <a16:creationId xmlns:a16="http://schemas.microsoft.com/office/drawing/2014/main" id="{4860F7DC-A2B4-4175-AB4D-77A5CFF2D6EC}"/>
              </a:ext>
            </a:extLst>
          </p:cNvPr>
          <p:cNvSpPr>
            <a:spLocks noChangeShapeType="1"/>
          </p:cNvSpPr>
          <p:nvPr/>
        </p:nvSpPr>
        <p:spPr bwMode="auto">
          <a:xfrm>
            <a:off x="520700" y="4632325"/>
            <a:ext cx="0" cy="1825625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2631" name="Text Box 55">
            <a:extLst>
              <a:ext uri="{FF2B5EF4-FFF2-40B4-BE49-F238E27FC236}">
                <a16:creationId xmlns:a16="http://schemas.microsoft.com/office/drawing/2014/main" id="{A494CDC9-935A-4F36-B5BD-A3073DCB2B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8425" y="38115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J</a:t>
            </a:r>
          </a:p>
        </p:txBody>
      </p:sp>
      <p:grpSp>
        <p:nvGrpSpPr>
          <p:cNvPr id="152632" name="Group 56">
            <a:extLst>
              <a:ext uri="{FF2B5EF4-FFF2-40B4-BE49-F238E27FC236}">
                <a16:creationId xmlns:a16="http://schemas.microsoft.com/office/drawing/2014/main" id="{EFD6E525-3BE8-414E-8604-E52DAA9AC045}"/>
              </a:ext>
            </a:extLst>
          </p:cNvPr>
          <p:cNvGrpSpPr>
            <a:grpSpLocks/>
          </p:cNvGrpSpPr>
          <p:nvPr/>
        </p:nvGrpSpPr>
        <p:grpSpPr bwMode="auto">
          <a:xfrm>
            <a:off x="2652713" y="4629150"/>
            <a:ext cx="1825625" cy="1836738"/>
            <a:chOff x="294" y="1068"/>
            <a:chExt cx="2305" cy="2310"/>
          </a:xfrm>
        </p:grpSpPr>
        <p:sp>
          <p:nvSpPr>
            <p:cNvPr id="61517" name="Rectangle 57">
              <a:extLst>
                <a:ext uri="{FF2B5EF4-FFF2-40B4-BE49-F238E27FC236}">
                  <a16:creationId xmlns:a16="http://schemas.microsoft.com/office/drawing/2014/main" id="{D5CB008A-5236-4DE7-8548-9EB48D946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1518" name="Line 58">
              <a:extLst>
                <a:ext uri="{FF2B5EF4-FFF2-40B4-BE49-F238E27FC236}">
                  <a16:creationId xmlns:a16="http://schemas.microsoft.com/office/drawing/2014/main" id="{132B4911-D852-470D-A021-30B255DCFF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519" name="Line 59">
              <a:extLst>
                <a:ext uri="{FF2B5EF4-FFF2-40B4-BE49-F238E27FC236}">
                  <a16:creationId xmlns:a16="http://schemas.microsoft.com/office/drawing/2014/main" id="{AF1D5EE5-3576-4581-85B8-513A4B1581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520" name="Line 60">
              <a:extLst>
                <a:ext uri="{FF2B5EF4-FFF2-40B4-BE49-F238E27FC236}">
                  <a16:creationId xmlns:a16="http://schemas.microsoft.com/office/drawing/2014/main" id="{85CB335A-E58B-414F-9D62-DFD2677C5F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521" name="Line 61">
              <a:extLst>
                <a:ext uri="{FF2B5EF4-FFF2-40B4-BE49-F238E27FC236}">
                  <a16:creationId xmlns:a16="http://schemas.microsoft.com/office/drawing/2014/main" id="{DBAEF120-CC3F-47C2-A874-8C51EC379B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522" name="Line 62">
              <a:extLst>
                <a:ext uri="{FF2B5EF4-FFF2-40B4-BE49-F238E27FC236}">
                  <a16:creationId xmlns:a16="http://schemas.microsoft.com/office/drawing/2014/main" id="{BBA34EC5-D65F-4C9A-B829-C05AFD3BB1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523" name="Line 63">
              <a:extLst>
                <a:ext uri="{FF2B5EF4-FFF2-40B4-BE49-F238E27FC236}">
                  <a16:creationId xmlns:a16="http://schemas.microsoft.com/office/drawing/2014/main" id="{4A8D24DB-591E-4537-95B4-54DFC8560C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2649" name="Arc 73">
            <a:extLst>
              <a:ext uri="{FF2B5EF4-FFF2-40B4-BE49-F238E27FC236}">
                <a16:creationId xmlns:a16="http://schemas.microsoft.com/office/drawing/2014/main" id="{82573816-041F-47A4-BE9D-861D19BC2221}"/>
              </a:ext>
            </a:extLst>
          </p:cNvPr>
          <p:cNvSpPr>
            <a:spLocks/>
          </p:cNvSpPr>
          <p:nvPr/>
        </p:nvSpPr>
        <p:spPr bwMode="auto">
          <a:xfrm>
            <a:off x="1168400" y="1727200"/>
            <a:ext cx="812800" cy="1828800"/>
          </a:xfrm>
          <a:custGeom>
            <a:avLst/>
            <a:gdLst>
              <a:gd name="T0" fmla="*/ 0 w 21600"/>
              <a:gd name="T1" fmla="*/ 0 h 43200"/>
              <a:gd name="T2" fmla="*/ 0 w 21600"/>
              <a:gd name="T3" fmla="*/ 2147483646 h 43200"/>
              <a:gd name="T4" fmla="*/ 0 w 21600"/>
              <a:gd name="T5" fmla="*/ 1638706400 h 43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432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529"/>
                  <a:pt x="11929" y="43200"/>
                  <a:pt x="0" y="43200"/>
                </a:cubicBezTo>
              </a:path>
              <a:path w="21600" h="432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529"/>
                  <a:pt x="11929" y="43200"/>
                  <a:pt x="0" y="432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51" name="Line 75">
            <a:extLst>
              <a:ext uri="{FF2B5EF4-FFF2-40B4-BE49-F238E27FC236}">
                <a16:creationId xmlns:a16="http://schemas.microsoft.com/office/drawing/2014/main" id="{424B52A3-94DC-446D-91C4-A7C141C3D4AE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600" y="1727200"/>
            <a:ext cx="698500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2652" name="Line 76">
            <a:extLst>
              <a:ext uri="{FF2B5EF4-FFF2-40B4-BE49-F238E27FC236}">
                <a16:creationId xmlns:a16="http://schemas.microsoft.com/office/drawing/2014/main" id="{7F6B56E7-C87F-48B5-AEB9-16C0DADBB45C}"/>
              </a:ext>
            </a:extLst>
          </p:cNvPr>
          <p:cNvSpPr>
            <a:spLocks noChangeShapeType="1"/>
          </p:cNvSpPr>
          <p:nvPr/>
        </p:nvSpPr>
        <p:spPr bwMode="auto">
          <a:xfrm>
            <a:off x="469900" y="3556000"/>
            <a:ext cx="698500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2653" name="Line 77">
            <a:extLst>
              <a:ext uri="{FF2B5EF4-FFF2-40B4-BE49-F238E27FC236}">
                <a16:creationId xmlns:a16="http://schemas.microsoft.com/office/drawing/2014/main" id="{925974C7-6C4D-49B5-8C4C-94CE1AAFF174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0500" y="1736725"/>
            <a:ext cx="0" cy="1368425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2654" name="Arc 78">
            <a:extLst>
              <a:ext uri="{FF2B5EF4-FFF2-40B4-BE49-F238E27FC236}">
                <a16:creationId xmlns:a16="http://schemas.microsoft.com/office/drawing/2014/main" id="{644F44E8-BF77-4A30-90DA-2967163BC1E3}"/>
              </a:ext>
            </a:extLst>
          </p:cNvPr>
          <p:cNvSpPr>
            <a:spLocks/>
          </p:cNvSpPr>
          <p:nvPr/>
        </p:nvSpPr>
        <p:spPr bwMode="auto">
          <a:xfrm flipH="1" flipV="1">
            <a:off x="2625725" y="3071813"/>
            <a:ext cx="1371600" cy="471487"/>
          </a:xfrm>
          <a:custGeom>
            <a:avLst/>
            <a:gdLst>
              <a:gd name="T0" fmla="*/ 960692 w 43200"/>
              <a:gd name="T1" fmla="*/ 202812934 h 22733"/>
              <a:gd name="T2" fmla="*/ 1382658525 w 43200"/>
              <a:gd name="T3" fmla="*/ 192704699 h 22733"/>
              <a:gd name="T4" fmla="*/ 691329263 w 43200"/>
              <a:gd name="T5" fmla="*/ 192704699 h 2273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3200" h="22733" fill="none" extrusionOk="0">
                <a:moveTo>
                  <a:pt x="29" y="22733"/>
                </a:moveTo>
                <a:cubicBezTo>
                  <a:pt x="9" y="22355"/>
                  <a:pt x="0" y="21977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599"/>
                </a:cubicBezTo>
              </a:path>
              <a:path w="43200" h="22733" stroke="0" extrusionOk="0">
                <a:moveTo>
                  <a:pt x="29" y="22733"/>
                </a:moveTo>
                <a:cubicBezTo>
                  <a:pt x="9" y="22355"/>
                  <a:pt x="0" y="21977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599"/>
                </a:cubicBezTo>
                <a:lnTo>
                  <a:pt x="21600" y="21600"/>
                </a:lnTo>
                <a:lnTo>
                  <a:pt x="29" y="22733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656" name="Line 80">
            <a:extLst>
              <a:ext uri="{FF2B5EF4-FFF2-40B4-BE49-F238E27FC236}">
                <a16:creationId xmlns:a16="http://schemas.microsoft.com/office/drawing/2014/main" id="{F70221D5-09CA-455B-83AF-262ECEEC2785}"/>
              </a:ext>
            </a:extLst>
          </p:cNvPr>
          <p:cNvSpPr>
            <a:spLocks noChangeShapeType="1"/>
          </p:cNvSpPr>
          <p:nvPr/>
        </p:nvSpPr>
        <p:spPr bwMode="auto">
          <a:xfrm>
            <a:off x="4756150" y="1736725"/>
            <a:ext cx="955675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2657" name="Line 81">
            <a:extLst>
              <a:ext uri="{FF2B5EF4-FFF2-40B4-BE49-F238E27FC236}">
                <a16:creationId xmlns:a16="http://schemas.microsoft.com/office/drawing/2014/main" id="{75300900-9148-4CC1-9782-A9EC04C2DEB8}"/>
              </a:ext>
            </a:extLst>
          </p:cNvPr>
          <p:cNvSpPr>
            <a:spLocks noChangeShapeType="1"/>
          </p:cNvSpPr>
          <p:nvPr/>
        </p:nvSpPr>
        <p:spPr bwMode="auto">
          <a:xfrm>
            <a:off x="4752975" y="2660650"/>
            <a:ext cx="965200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52660" name="Group 84">
            <a:extLst>
              <a:ext uri="{FF2B5EF4-FFF2-40B4-BE49-F238E27FC236}">
                <a16:creationId xmlns:a16="http://schemas.microsoft.com/office/drawing/2014/main" id="{49F71CF3-3393-4C24-B539-35566C1E1F41}"/>
              </a:ext>
            </a:extLst>
          </p:cNvPr>
          <p:cNvGrpSpPr>
            <a:grpSpLocks/>
          </p:cNvGrpSpPr>
          <p:nvPr/>
        </p:nvGrpSpPr>
        <p:grpSpPr bwMode="auto">
          <a:xfrm>
            <a:off x="5699125" y="1736725"/>
            <a:ext cx="439738" cy="923925"/>
            <a:chOff x="3548" y="1358"/>
            <a:chExt cx="512" cy="1152"/>
          </a:xfrm>
        </p:grpSpPr>
        <p:sp>
          <p:nvSpPr>
            <p:cNvPr id="61515" name="Arc 82">
              <a:extLst>
                <a:ext uri="{FF2B5EF4-FFF2-40B4-BE49-F238E27FC236}">
                  <a16:creationId xmlns:a16="http://schemas.microsoft.com/office/drawing/2014/main" id="{D11EAD59-5F86-43BB-A8DC-BC08F43579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8" y="1358"/>
              <a:ext cx="512" cy="5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16" name="Arc 83">
              <a:extLst>
                <a:ext uri="{FF2B5EF4-FFF2-40B4-BE49-F238E27FC236}">
                  <a16:creationId xmlns:a16="http://schemas.microsoft.com/office/drawing/2014/main" id="{861F26BB-03E5-4C33-B1C8-AAFE1B2A7C3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548" y="1934"/>
              <a:ext cx="512" cy="5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2665" name="Group 89">
            <a:extLst>
              <a:ext uri="{FF2B5EF4-FFF2-40B4-BE49-F238E27FC236}">
                <a16:creationId xmlns:a16="http://schemas.microsoft.com/office/drawing/2014/main" id="{4D8646CF-9112-4666-A90F-8AD608B7831B}"/>
              </a:ext>
            </a:extLst>
          </p:cNvPr>
          <p:cNvGrpSpPr>
            <a:grpSpLocks/>
          </p:cNvGrpSpPr>
          <p:nvPr/>
        </p:nvGrpSpPr>
        <p:grpSpPr bwMode="auto">
          <a:xfrm>
            <a:off x="7845425" y="2606675"/>
            <a:ext cx="477838" cy="933450"/>
            <a:chOff x="3548" y="1358"/>
            <a:chExt cx="512" cy="1152"/>
          </a:xfrm>
        </p:grpSpPr>
        <p:sp>
          <p:nvSpPr>
            <p:cNvPr id="61513" name="Arc 90">
              <a:extLst>
                <a:ext uri="{FF2B5EF4-FFF2-40B4-BE49-F238E27FC236}">
                  <a16:creationId xmlns:a16="http://schemas.microsoft.com/office/drawing/2014/main" id="{E8A5CED6-48A5-4B6E-B924-E6794D713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8" y="1358"/>
              <a:ext cx="512" cy="5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14" name="Arc 91">
              <a:extLst>
                <a:ext uri="{FF2B5EF4-FFF2-40B4-BE49-F238E27FC236}">
                  <a16:creationId xmlns:a16="http://schemas.microsoft.com/office/drawing/2014/main" id="{4C94E847-0437-45AE-940C-1C9AADEF857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548" y="1934"/>
              <a:ext cx="512" cy="5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2641" name="Line 65">
            <a:extLst>
              <a:ext uri="{FF2B5EF4-FFF2-40B4-BE49-F238E27FC236}">
                <a16:creationId xmlns:a16="http://schemas.microsoft.com/office/drawing/2014/main" id="{8CC9580D-388C-4F3D-ADB3-DF77AAAF0F0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3400" y="1727200"/>
            <a:ext cx="942975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52661" name="Group 85">
            <a:extLst>
              <a:ext uri="{FF2B5EF4-FFF2-40B4-BE49-F238E27FC236}">
                <a16:creationId xmlns:a16="http://schemas.microsoft.com/office/drawing/2014/main" id="{826006E5-0C16-4682-B028-46501498DFEE}"/>
              </a:ext>
            </a:extLst>
          </p:cNvPr>
          <p:cNvGrpSpPr>
            <a:grpSpLocks/>
          </p:cNvGrpSpPr>
          <p:nvPr/>
        </p:nvGrpSpPr>
        <p:grpSpPr bwMode="auto">
          <a:xfrm>
            <a:off x="7816850" y="1720850"/>
            <a:ext cx="439738" cy="885825"/>
            <a:chOff x="3548" y="1358"/>
            <a:chExt cx="512" cy="1152"/>
          </a:xfrm>
        </p:grpSpPr>
        <p:sp>
          <p:nvSpPr>
            <p:cNvPr id="61511" name="Arc 86">
              <a:extLst>
                <a:ext uri="{FF2B5EF4-FFF2-40B4-BE49-F238E27FC236}">
                  <a16:creationId xmlns:a16="http://schemas.microsoft.com/office/drawing/2014/main" id="{D4C2FDE7-9D37-4A89-A171-450AE8F5C5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8" y="1358"/>
              <a:ext cx="512" cy="5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12" name="Arc 87">
              <a:extLst>
                <a:ext uri="{FF2B5EF4-FFF2-40B4-BE49-F238E27FC236}">
                  <a16:creationId xmlns:a16="http://schemas.microsoft.com/office/drawing/2014/main" id="{84D5B69B-490F-4D0B-A201-0CB506D9D25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548" y="1934"/>
              <a:ext cx="512" cy="5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2668" name="Line 92">
            <a:extLst>
              <a:ext uri="{FF2B5EF4-FFF2-40B4-BE49-F238E27FC236}">
                <a16:creationId xmlns:a16="http://schemas.microsoft.com/office/drawing/2014/main" id="{5AB78297-B665-442D-BD43-8D556685F2B4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0225" y="3546475"/>
            <a:ext cx="990600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2669" name="Line 93">
            <a:extLst>
              <a:ext uri="{FF2B5EF4-FFF2-40B4-BE49-F238E27FC236}">
                <a16:creationId xmlns:a16="http://schemas.microsoft.com/office/drawing/2014/main" id="{66F4ADA9-F86E-49B0-95AB-1B5696A61AA7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9750" y="2603500"/>
            <a:ext cx="990600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2670" name="Line 94">
            <a:extLst>
              <a:ext uri="{FF2B5EF4-FFF2-40B4-BE49-F238E27FC236}">
                <a16:creationId xmlns:a16="http://schemas.microsoft.com/office/drawing/2014/main" id="{9F7BA43C-4649-4770-AD0B-7D072B6F495C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600" y="4638675"/>
            <a:ext cx="955675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2671" name="Line 95">
            <a:extLst>
              <a:ext uri="{FF2B5EF4-FFF2-40B4-BE49-F238E27FC236}">
                <a16:creationId xmlns:a16="http://schemas.microsoft.com/office/drawing/2014/main" id="{EA299B3D-CBCE-4FE2-830E-58D79D802ACF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825" y="5562600"/>
            <a:ext cx="939800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52672" name="Group 96">
            <a:extLst>
              <a:ext uri="{FF2B5EF4-FFF2-40B4-BE49-F238E27FC236}">
                <a16:creationId xmlns:a16="http://schemas.microsoft.com/office/drawing/2014/main" id="{AF16B702-60C6-4A09-8353-A12D11228306}"/>
              </a:ext>
            </a:extLst>
          </p:cNvPr>
          <p:cNvGrpSpPr>
            <a:grpSpLocks/>
          </p:cNvGrpSpPr>
          <p:nvPr/>
        </p:nvGrpSpPr>
        <p:grpSpPr bwMode="auto">
          <a:xfrm>
            <a:off x="1425575" y="4638675"/>
            <a:ext cx="439738" cy="923925"/>
            <a:chOff x="3548" y="1358"/>
            <a:chExt cx="512" cy="1152"/>
          </a:xfrm>
        </p:grpSpPr>
        <p:sp>
          <p:nvSpPr>
            <p:cNvPr id="61509" name="Arc 97">
              <a:extLst>
                <a:ext uri="{FF2B5EF4-FFF2-40B4-BE49-F238E27FC236}">
                  <a16:creationId xmlns:a16="http://schemas.microsoft.com/office/drawing/2014/main" id="{8498BB64-9098-4425-B3B4-7C2D86B64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8" y="1358"/>
              <a:ext cx="512" cy="5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10" name="Arc 98">
              <a:extLst>
                <a:ext uri="{FF2B5EF4-FFF2-40B4-BE49-F238E27FC236}">
                  <a16:creationId xmlns:a16="http://schemas.microsoft.com/office/drawing/2014/main" id="{C64DB089-831B-4945-B970-A09812D4B4A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548" y="1934"/>
              <a:ext cx="512" cy="5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2675" name="Freeform 99">
            <a:extLst>
              <a:ext uri="{FF2B5EF4-FFF2-40B4-BE49-F238E27FC236}">
                <a16:creationId xmlns:a16="http://schemas.microsoft.com/office/drawing/2014/main" id="{3AEA0776-F7B5-4A85-8DDB-2DFA8DFE459D}"/>
              </a:ext>
            </a:extLst>
          </p:cNvPr>
          <p:cNvSpPr>
            <a:spLocks/>
          </p:cNvSpPr>
          <p:nvPr/>
        </p:nvSpPr>
        <p:spPr bwMode="auto">
          <a:xfrm>
            <a:off x="1336675" y="5559425"/>
            <a:ext cx="542925" cy="890588"/>
          </a:xfrm>
          <a:custGeom>
            <a:avLst/>
            <a:gdLst>
              <a:gd name="T0" fmla="*/ 0 w 342"/>
              <a:gd name="T1" fmla="*/ 0 h 561"/>
              <a:gd name="T2" fmla="*/ 2147483646 w 342"/>
              <a:gd name="T3" fmla="*/ 2147483646 h 561"/>
              <a:gd name="T4" fmla="*/ 2147483646 w 342"/>
              <a:gd name="T5" fmla="*/ 2147483646 h 561"/>
              <a:gd name="T6" fmla="*/ 2147483646 w 342"/>
              <a:gd name="T7" fmla="*/ 2147483646 h 561"/>
              <a:gd name="T8" fmla="*/ 2147483646 w 342"/>
              <a:gd name="T9" fmla="*/ 2147483646 h 561"/>
              <a:gd name="T10" fmla="*/ 2147483646 w 342"/>
              <a:gd name="T11" fmla="*/ 2147483646 h 56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42" h="561">
                <a:moveTo>
                  <a:pt x="0" y="0"/>
                </a:moveTo>
                <a:cubicBezTo>
                  <a:pt x="71" y="18"/>
                  <a:pt x="140" y="30"/>
                  <a:pt x="186" y="60"/>
                </a:cubicBezTo>
                <a:cubicBezTo>
                  <a:pt x="232" y="90"/>
                  <a:pt x="258" y="130"/>
                  <a:pt x="276" y="180"/>
                </a:cubicBezTo>
                <a:cubicBezTo>
                  <a:pt x="294" y="230"/>
                  <a:pt x="290" y="302"/>
                  <a:pt x="294" y="360"/>
                </a:cubicBezTo>
                <a:cubicBezTo>
                  <a:pt x="298" y="418"/>
                  <a:pt x="292" y="495"/>
                  <a:pt x="300" y="528"/>
                </a:cubicBezTo>
                <a:cubicBezTo>
                  <a:pt x="308" y="561"/>
                  <a:pt x="333" y="552"/>
                  <a:pt x="342" y="558"/>
                </a:cubicBezTo>
              </a:path>
            </a:pathLst>
          </a:custGeom>
          <a:noFill/>
          <a:ln w="76200" cmpd="sng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52708" name="Group 132">
            <a:extLst>
              <a:ext uri="{FF2B5EF4-FFF2-40B4-BE49-F238E27FC236}">
                <a16:creationId xmlns:a16="http://schemas.microsoft.com/office/drawing/2014/main" id="{5875EE34-FDD4-4347-89D7-839E3CA38371}"/>
              </a:ext>
            </a:extLst>
          </p:cNvPr>
          <p:cNvGrpSpPr>
            <a:grpSpLocks/>
          </p:cNvGrpSpPr>
          <p:nvPr/>
        </p:nvGrpSpPr>
        <p:grpSpPr bwMode="auto">
          <a:xfrm>
            <a:off x="3111500" y="4616450"/>
            <a:ext cx="463550" cy="1776413"/>
            <a:chOff x="1960" y="2908"/>
            <a:chExt cx="292" cy="1119"/>
          </a:xfrm>
        </p:grpSpPr>
        <p:sp>
          <p:nvSpPr>
            <p:cNvPr id="61507" name="Line 70">
              <a:extLst>
                <a:ext uri="{FF2B5EF4-FFF2-40B4-BE49-F238E27FC236}">
                  <a16:creationId xmlns:a16="http://schemas.microsoft.com/office/drawing/2014/main" id="{A9F826CA-2E9D-4D4F-A9E6-76EABCA06F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2" y="2908"/>
              <a:ext cx="0" cy="872"/>
            </a:xfrm>
            <a:prstGeom prst="line">
              <a:avLst/>
            </a:prstGeom>
            <a:noFill/>
            <a:ln w="76200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508" name="Arc 101">
              <a:extLst>
                <a:ext uri="{FF2B5EF4-FFF2-40B4-BE49-F238E27FC236}">
                  <a16:creationId xmlns:a16="http://schemas.microsoft.com/office/drawing/2014/main" id="{37173BFB-CFA4-486C-8D6C-E5B227B04DC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981" y="3756"/>
              <a:ext cx="250" cy="291"/>
            </a:xfrm>
            <a:custGeom>
              <a:avLst/>
              <a:gdLst>
                <a:gd name="T0" fmla="*/ 0 w 19533"/>
                <a:gd name="T1" fmla="*/ 0 h 21600"/>
                <a:gd name="T2" fmla="*/ 0 w 19533"/>
                <a:gd name="T3" fmla="*/ 0 h 21600"/>
                <a:gd name="T4" fmla="*/ 0 w 19533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533" h="21600" fill="none" extrusionOk="0">
                  <a:moveTo>
                    <a:pt x="-1" y="0"/>
                  </a:moveTo>
                  <a:cubicBezTo>
                    <a:pt x="8357" y="0"/>
                    <a:pt x="15964" y="4820"/>
                    <a:pt x="19532" y="12378"/>
                  </a:cubicBezTo>
                </a:path>
                <a:path w="19533" h="21600" stroke="0" extrusionOk="0">
                  <a:moveTo>
                    <a:pt x="-1" y="0"/>
                  </a:moveTo>
                  <a:cubicBezTo>
                    <a:pt x="8357" y="0"/>
                    <a:pt x="15964" y="4820"/>
                    <a:pt x="19532" y="12378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2678" name="Arc 102">
            <a:extLst>
              <a:ext uri="{FF2B5EF4-FFF2-40B4-BE49-F238E27FC236}">
                <a16:creationId xmlns:a16="http://schemas.microsoft.com/office/drawing/2014/main" id="{5401E2D1-C9E3-4457-8A52-CB9FF367F7BF}"/>
              </a:ext>
            </a:extLst>
          </p:cNvPr>
          <p:cNvSpPr>
            <a:spLocks/>
          </p:cNvSpPr>
          <p:nvPr/>
        </p:nvSpPr>
        <p:spPr bwMode="auto">
          <a:xfrm rot="5400000" flipV="1">
            <a:off x="2773363" y="5876925"/>
            <a:ext cx="439737" cy="665163"/>
          </a:xfrm>
          <a:custGeom>
            <a:avLst/>
            <a:gdLst>
              <a:gd name="T0" fmla="*/ 0 w 21600"/>
              <a:gd name="T1" fmla="*/ 0 h 31142"/>
              <a:gd name="T2" fmla="*/ 163503337 w 21600"/>
              <a:gd name="T3" fmla="*/ 303452863 h 31142"/>
              <a:gd name="T4" fmla="*/ 0 w 21600"/>
              <a:gd name="T5" fmla="*/ 210473981 h 3114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31142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24908"/>
                  <a:pt x="20839" y="28173"/>
                  <a:pt x="19378" y="31142"/>
                </a:cubicBezTo>
              </a:path>
              <a:path w="21600" h="31142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24908"/>
                  <a:pt x="20839" y="28173"/>
                  <a:pt x="19378" y="31142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78" name="Rectangle 104">
            <a:extLst>
              <a:ext uri="{FF2B5EF4-FFF2-40B4-BE49-F238E27FC236}">
                <a16:creationId xmlns:a16="http://schemas.microsoft.com/office/drawing/2014/main" id="{9A977D8C-D3ED-49BE-8366-A7FE31B8CC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8500" y="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ea typeface="Angsana New" panose="02020603050405020304" pitchFamily="18" charset="-34"/>
              </a:rPr>
              <a:t>Stroke Sequence</a:t>
            </a:r>
          </a:p>
        </p:txBody>
      </p:sp>
      <p:sp>
        <p:nvSpPr>
          <p:cNvPr id="152682" name="Text Box 106">
            <a:extLst>
              <a:ext uri="{FF2B5EF4-FFF2-40B4-BE49-F238E27FC236}">
                <a16:creationId xmlns:a16="http://schemas.microsoft.com/office/drawing/2014/main" id="{700F6104-AFCC-4837-A5B0-257606AD87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8375" y="38369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1</a:t>
            </a:r>
            <a:endParaRPr lang="th-TH" altLang="en-US" sz="4000">
              <a:solidFill>
                <a:schemeClr val="bg1"/>
              </a:solidFill>
              <a:latin typeface="Swis721 LtEx BT" pitchFamily="34" charset="0"/>
            </a:endParaRPr>
          </a:p>
        </p:txBody>
      </p:sp>
      <p:grpSp>
        <p:nvGrpSpPr>
          <p:cNvPr id="152683" name="Group 107">
            <a:extLst>
              <a:ext uri="{FF2B5EF4-FFF2-40B4-BE49-F238E27FC236}">
                <a16:creationId xmlns:a16="http://schemas.microsoft.com/office/drawing/2014/main" id="{7C696FD4-E075-468F-AF4A-6DB526E6F33A}"/>
              </a:ext>
            </a:extLst>
          </p:cNvPr>
          <p:cNvGrpSpPr>
            <a:grpSpLocks/>
          </p:cNvGrpSpPr>
          <p:nvPr/>
        </p:nvGrpSpPr>
        <p:grpSpPr bwMode="auto">
          <a:xfrm>
            <a:off x="4773613" y="4629150"/>
            <a:ext cx="1825625" cy="1836738"/>
            <a:chOff x="294" y="1068"/>
            <a:chExt cx="2305" cy="2310"/>
          </a:xfrm>
        </p:grpSpPr>
        <p:sp>
          <p:nvSpPr>
            <p:cNvPr id="61500" name="Rectangle 108">
              <a:extLst>
                <a:ext uri="{FF2B5EF4-FFF2-40B4-BE49-F238E27FC236}">
                  <a16:creationId xmlns:a16="http://schemas.microsoft.com/office/drawing/2014/main" id="{897B22DE-9DCE-4D25-A1B4-4FDAC4611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1501" name="Line 109">
              <a:extLst>
                <a:ext uri="{FF2B5EF4-FFF2-40B4-BE49-F238E27FC236}">
                  <a16:creationId xmlns:a16="http://schemas.microsoft.com/office/drawing/2014/main" id="{91DD7645-91D0-4091-B54B-A59C18DBF7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502" name="Line 110">
              <a:extLst>
                <a:ext uri="{FF2B5EF4-FFF2-40B4-BE49-F238E27FC236}">
                  <a16:creationId xmlns:a16="http://schemas.microsoft.com/office/drawing/2014/main" id="{00D56EA2-449A-4F12-8B09-BDA43E5DAA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503" name="Line 111">
              <a:extLst>
                <a:ext uri="{FF2B5EF4-FFF2-40B4-BE49-F238E27FC236}">
                  <a16:creationId xmlns:a16="http://schemas.microsoft.com/office/drawing/2014/main" id="{C05707CD-9B9B-48B2-A589-D8013B88EB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504" name="Line 112">
              <a:extLst>
                <a:ext uri="{FF2B5EF4-FFF2-40B4-BE49-F238E27FC236}">
                  <a16:creationId xmlns:a16="http://schemas.microsoft.com/office/drawing/2014/main" id="{95746B86-2508-45CE-8735-053D1FEDE3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505" name="Line 113">
              <a:extLst>
                <a:ext uri="{FF2B5EF4-FFF2-40B4-BE49-F238E27FC236}">
                  <a16:creationId xmlns:a16="http://schemas.microsoft.com/office/drawing/2014/main" id="{354E9551-2360-4712-9D53-F525CC4879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506" name="Line 114">
              <a:extLst>
                <a:ext uri="{FF2B5EF4-FFF2-40B4-BE49-F238E27FC236}">
                  <a16:creationId xmlns:a16="http://schemas.microsoft.com/office/drawing/2014/main" id="{61BD5C1E-28D5-4137-B319-70BCE07944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2691" name="Text Box 115">
            <a:extLst>
              <a:ext uri="{FF2B5EF4-FFF2-40B4-BE49-F238E27FC236}">
                <a16:creationId xmlns:a16="http://schemas.microsoft.com/office/drawing/2014/main" id="{FA4FBBE0-95AC-40CE-87BC-384BB33B35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0225" y="38369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2</a:t>
            </a:r>
            <a:endParaRPr lang="th-TH" altLang="en-US" sz="4000">
              <a:solidFill>
                <a:schemeClr val="bg1"/>
              </a:solidFill>
              <a:latin typeface="Swis721 LtEx BT" pitchFamily="34" charset="0"/>
            </a:endParaRPr>
          </a:p>
        </p:txBody>
      </p:sp>
      <p:grpSp>
        <p:nvGrpSpPr>
          <p:cNvPr id="152692" name="Group 116">
            <a:extLst>
              <a:ext uri="{FF2B5EF4-FFF2-40B4-BE49-F238E27FC236}">
                <a16:creationId xmlns:a16="http://schemas.microsoft.com/office/drawing/2014/main" id="{E03F9CE1-1AC9-40D3-A550-0F9187CD5A5C}"/>
              </a:ext>
            </a:extLst>
          </p:cNvPr>
          <p:cNvGrpSpPr>
            <a:grpSpLocks/>
          </p:cNvGrpSpPr>
          <p:nvPr/>
        </p:nvGrpSpPr>
        <p:grpSpPr bwMode="auto">
          <a:xfrm>
            <a:off x="6894513" y="4629150"/>
            <a:ext cx="1825625" cy="1836738"/>
            <a:chOff x="294" y="1068"/>
            <a:chExt cx="2305" cy="2310"/>
          </a:xfrm>
        </p:grpSpPr>
        <p:sp>
          <p:nvSpPr>
            <p:cNvPr id="61493" name="Rectangle 117">
              <a:extLst>
                <a:ext uri="{FF2B5EF4-FFF2-40B4-BE49-F238E27FC236}">
                  <a16:creationId xmlns:a16="http://schemas.microsoft.com/office/drawing/2014/main" id="{E732E756-E95C-4B3D-A815-A6F44367BB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1494" name="Line 118">
              <a:extLst>
                <a:ext uri="{FF2B5EF4-FFF2-40B4-BE49-F238E27FC236}">
                  <a16:creationId xmlns:a16="http://schemas.microsoft.com/office/drawing/2014/main" id="{18DB1F3F-731E-48B7-BA31-8DB43CB003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495" name="Line 119">
              <a:extLst>
                <a:ext uri="{FF2B5EF4-FFF2-40B4-BE49-F238E27FC236}">
                  <a16:creationId xmlns:a16="http://schemas.microsoft.com/office/drawing/2014/main" id="{F4C72EE5-1524-420D-BE06-5624531A1B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496" name="Line 120">
              <a:extLst>
                <a:ext uri="{FF2B5EF4-FFF2-40B4-BE49-F238E27FC236}">
                  <a16:creationId xmlns:a16="http://schemas.microsoft.com/office/drawing/2014/main" id="{7B1AAEE5-F33B-4011-A65F-B57ADAE94B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497" name="Line 121">
              <a:extLst>
                <a:ext uri="{FF2B5EF4-FFF2-40B4-BE49-F238E27FC236}">
                  <a16:creationId xmlns:a16="http://schemas.microsoft.com/office/drawing/2014/main" id="{0518E008-A7FC-463B-9FE8-33549BFB81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498" name="Line 122">
              <a:extLst>
                <a:ext uri="{FF2B5EF4-FFF2-40B4-BE49-F238E27FC236}">
                  <a16:creationId xmlns:a16="http://schemas.microsoft.com/office/drawing/2014/main" id="{BC408124-33DB-45C3-927F-49D666CED3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499" name="Line 123">
              <a:extLst>
                <a:ext uri="{FF2B5EF4-FFF2-40B4-BE49-F238E27FC236}">
                  <a16:creationId xmlns:a16="http://schemas.microsoft.com/office/drawing/2014/main" id="{2CFB2B51-4E09-488B-80F9-D920A6ECB8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2700" name="Line 124">
            <a:extLst>
              <a:ext uri="{FF2B5EF4-FFF2-40B4-BE49-F238E27FC236}">
                <a16:creationId xmlns:a16="http://schemas.microsoft.com/office/drawing/2014/main" id="{5D33E673-FFFE-400B-935C-34F4F2327801}"/>
              </a:ext>
            </a:extLst>
          </p:cNvPr>
          <p:cNvSpPr>
            <a:spLocks noChangeShapeType="1"/>
          </p:cNvSpPr>
          <p:nvPr/>
        </p:nvSpPr>
        <p:spPr bwMode="auto">
          <a:xfrm>
            <a:off x="5681663" y="4606925"/>
            <a:ext cx="0" cy="1857375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2701" name="Freeform 125">
            <a:extLst>
              <a:ext uri="{FF2B5EF4-FFF2-40B4-BE49-F238E27FC236}">
                <a16:creationId xmlns:a16="http://schemas.microsoft.com/office/drawing/2014/main" id="{FC7C47B1-5ACB-4478-952D-3718A5FF8049}"/>
              </a:ext>
            </a:extLst>
          </p:cNvPr>
          <p:cNvSpPr>
            <a:spLocks/>
          </p:cNvSpPr>
          <p:nvPr/>
        </p:nvSpPr>
        <p:spPr bwMode="auto">
          <a:xfrm>
            <a:off x="5181600" y="4635500"/>
            <a:ext cx="495300" cy="469900"/>
          </a:xfrm>
          <a:custGeom>
            <a:avLst/>
            <a:gdLst>
              <a:gd name="T0" fmla="*/ 2147483646 w 328"/>
              <a:gd name="T1" fmla="*/ 0 h 296"/>
              <a:gd name="T2" fmla="*/ 2147483646 w 328"/>
              <a:gd name="T3" fmla="*/ 2147483646 h 296"/>
              <a:gd name="T4" fmla="*/ 2147483646 w 328"/>
              <a:gd name="T5" fmla="*/ 2147483646 h 296"/>
              <a:gd name="T6" fmla="*/ 0 w 328"/>
              <a:gd name="T7" fmla="*/ 2147483646 h 29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28" h="296">
                <a:moveTo>
                  <a:pt x="328" y="0"/>
                </a:moveTo>
                <a:cubicBezTo>
                  <a:pt x="314" y="50"/>
                  <a:pt x="300" y="101"/>
                  <a:pt x="272" y="144"/>
                </a:cubicBezTo>
                <a:cubicBezTo>
                  <a:pt x="244" y="187"/>
                  <a:pt x="205" y="231"/>
                  <a:pt x="160" y="256"/>
                </a:cubicBezTo>
                <a:cubicBezTo>
                  <a:pt x="115" y="281"/>
                  <a:pt x="57" y="288"/>
                  <a:pt x="0" y="296"/>
                </a:cubicBezTo>
              </a:path>
            </a:pathLst>
          </a:custGeom>
          <a:noFill/>
          <a:ln w="76200" cmpd="sng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2702" name="Arc 126">
            <a:extLst>
              <a:ext uri="{FF2B5EF4-FFF2-40B4-BE49-F238E27FC236}">
                <a16:creationId xmlns:a16="http://schemas.microsoft.com/office/drawing/2014/main" id="{5CA8D83D-5D5A-4A7A-B5A6-802D1ACB11D1}"/>
              </a:ext>
            </a:extLst>
          </p:cNvPr>
          <p:cNvSpPr>
            <a:spLocks/>
          </p:cNvSpPr>
          <p:nvPr/>
        </p:nvSpPr>
        <p:spPr bwMode="auto">
          <a:xfrm flipH="1">
            <a:off x="6896100" y="4638675"/>
            <a:ext cx="646113" cy="569913"/>
          </a:xfrm>
          <a:custGeom>
            <a:avLst/>
            <a:gdLst>
              <a:gd name="T0" fmla="*/ 0 w 23351"/>
              <a:gd name="T1" fmla="*/ 1303913 h 21600"/>
              <a:gd name="T2" fmla="*/ 494668745 w 23351"/>
              <a:gd name="T3" fmla="*/ 396751135 h 21600"/>
              <a:gd name="T4" fmla="*/ 37092907 w 23351"/>
              <a:gd name="T5" fmla="*/ 396751135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3351" h="21600" fill="none" extrusionOk="0">
                <a:moveTo>
                  <a:pt x="0" y="71"/>
                </a:moveTo>
                <a:cubicBezTo>
                  <a:pt x="582" y="23"/>
                  <a:pt x="1166" y="0"/>
                  <a:pt x="1751" y="0"/>
                </a:cubicBezTo>
                <a:cubicBezTo>
                  <a:pt x="13680" y="0"/>
                  <a:pt x="23351" y="9670"/>
                  <a:pt x="23351" y="21600"/>
                </a:cubicBezTo>
              </a:path>
              <a:path w="23351" h="21600" stroke="0" extrusionOk="0">
                <a:moveTo>
                  <a:pt x="0" y="71"/>
                </a:moveTo>
                <a:cubicBezTo>
                  <a:pt x="582" y="23"/>
                  <a:pt x="1166" y="0"/>
                  <a:pt x="1751" y="0"/>
                </a:cubicBezTo>
                <a:cubicBezTo>
                  <a:pt x="13680" y="0"/>
                  <a:pt x="23351" y="9670"/>
                  <a:pt x="23351" y="21600"/>
                </a:cubicBezTo>
                <a:lnTo>
                  <a:pt x="1751" y="21600"/>
                </a:lnTo>
                <a:lnTo>
                  <a:pt x="0" y="71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2703" name="Arc 127">
            <a:extLst>
              <a:ext uri="{FF2B5EF4-FFF2-40B4-BE49-F238E27FC236}">
                <a16:creationId xmlns:a16="http://schemas.microsoft.com/office/drawing/2014/main" id="{1F51EF83-D50E-4ED9-BC73-3948B4521E4D}"/>
              </a:ext>
            </a:extLst>
          </p:cNvPr>
          <p:cNvSpPr>
            <a:spLocks/>
          </p:cNvSpPr>
          <p:nvPr/>
        </p:nvSpPr>
        <p:spPr bwMode="auto">
          <a:xfrm>
            <a:off x="7518400" y="4638675"/>
            <a:ext cx="709613" cy="455613"/>
          </a:xfrm>
          <a:custGeom>
            <a:avLst/>
            <a:gdLst>
              <a:gd name="T0" fmla="*/ 0 w 23351"/>
              <a:gd name="T1" fmla="*/ 666503 h 21600"/>
              <a:gd name="T2" fmla="*/ 655320449 w 23351"/>
              <a:gd name="T3" fmla="*/ 202712644 h 21600"/>
              <a:gd name="T4" fmla="*/ 49139827 w 23351"/>
              <a:gd name="T5" fmla="*/ 202712644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3351" h="21600" fill="none" extrusionOk="0">
                <a:moveTo>
                  <a:pt x="0" y="71"/>
                </a:moveTo>
                <a:cubicBezTo>
                  <a:pt x="582" y="23"/>
                  <a:pt x="1166" y="0"/>
                  <a:pt x="1751" y="0"/>
                </a:cubicBezTo>
                <a:cubicBezTo>
                  <a:pt x="13680" y="0"/>
                  <a:pt x="23351" y="9670"/>
                  <a:pt x="23351" y="21600"/>
                </a:cubicBezTo>
              </a:path>
              <a:path w="23351" h="21600" stroke="0" extrusionOk="0">
                <a:moveTo>
                  <a:pt x="0" y="71"/>
                </a:moveTo>
                <a:cubicBezTo>
                  <a:pt x="582" y="23"/>
                  <a:pt x="1166" y="0"/>
                  <a:pt x="1751" y="0"/>
                </a:cubicBezTo>
                <a:cubicBezTo>
                  <a:pt x="13680" y="0"/>
                  <a:pt x="23351" y="9670"/>
                  <a:pt x="23351" y="21600"/>
                </a:cubicBezTo>
                <a:lnTo>
                  <a:pt x="1751" y="21600"/>
                </a:lnTo>
                <a:lnTo>
                  <a:pt x="0" y="71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2710" name="Group 134">
            <a:extLst>
              <a:ext uri="{FF2B5EF4-FFF2-40B4-BE49-F238E27FC236}">
                <a16:creationId xmlns:a16="http://schemas.microsoft.com/office/drawing/2014/main" id="{BE10B81F-F669-42B7-A16D-4913F282F102}"/>
              </a:ext>
            </a:extLst>
          </p:cNvPr>
          <p:cNvGrpSpPr>
            <a:grpSpLocks/>
          </p:cNvGrpSpPr>
          <p:nvPr/>
        </p:nvGrpSpPr>
        <p:grpSpPr bwMode="auto">
          <a:xfrm>
            <a:off x="6896100" y="5084763"/>
            <a:ext cx="1330325" cy="1366837"/>
            <a:chOff x="4344" y="3203"/>
            <a:chExt cx="838" cy="861"/>
          </a:xfrm>
        </p:grpSpPr>
        <p:sp>
          <p:nvSpPr>
            <p:cNvPr id="61489" name="Arc 128">
              <a:extLst>
                <a:ext uri="{FF2B5EF4-FFF2-40B4-BE49-F238E27FC236}">
                  <a16:creationId xmlns:a16="http://schemas.microsoft.com/office/drawing/2014/main" id="{8FF93E39-E23F-4C16-A261-A5CAAB3AB5CB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769" y="3203"/>
              <a:ext cx="413" cy="145"/>
            </a:xfrm>
            <a:custGeom>
              <a:avLst/>
              <a:gdLst>
                <a:gd name="T0" fmla="*/ 0 w 21600"/>
                <a:gd name="T1" fmla="*/ 0 h 8706"/>
                <a:gd name="T2" fmla="*/ 0 w 21600"/>
                <a:gd name="T3" fmla="*/ 0 h 8706"/>
                <a:gd name="T4" fmla="*/ 0 w 21600"/>
                <a:gd name="T5" fmla="*/ 0 h 870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8706" fill="none" extrusionOk="0">
                  <a:moveTo>
                    <a:pt x="19767" y="0"/>
                  </a:moveTo>
                  <a:cubicBezTo>
                    <a:pt x="20976" y="2743"/>
                    <a:pt x="21600" y="5708"/>
                    <a:pt x="21600" y="8706"/>
                  </a:cubicBezTo>
                </a:path>
                <a:path w="21600" h="8706" stroke="0" extrusionOk="0">
                  <a:moveTo>
                    <a:pt x="19767" y="0"/>
                  </a:moveTo>
                  <a:cubicBezTo>
                    <a:pt x="20976" y="2743"/>
                    <a:pt x="21600" y="5708"/>
                    <a:pt x="21600" y="8706"/>
                  </a:cubicBezTo>
                  <a:lnTo>
                    <a:pt x="0" y="8706"/>
                  </a:lnTo>
                  <a:lnTo>
                    <a:pt x="19767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1490" name="Group 133">
              <a:extLst>
                <a:ext uri="{FF2B5EF4-FFF2-40B4-BE49-F238E27FC236}">
                  <a16:creationId xmlns:a16="http://schemas.microsoft.com/office/drawing/2014/main" id="{9EBCD505-C3F5-4B01-9359-F1C04FBDA8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44" y="3328"/>
              <a:ext cx="816" cy="736"/>
              <a:chOff x="4344" y="3328"/>
              <a:chExt cx="816" cy="736"/>
            </a:xfrm>
          </p:grpSpPr>
          <p:sp>
            <p:nvSpPr>
              <p:cNvPr id="61491" name="Freeform 129">
                <a:extLst>
                  <a:ext uri="{FF2B5EF4-FFF2-40B4-BE49-F238E27FC236}">
                    <a16:creationId xmlns:a16="http://schemas.microsoft.com/office/drawing/2014/main" id="{0BD02A3A-D5D1-421E-8F58-6C6D95CC96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4" y="3728"/>
                <a:ext cx="224" cy="336"/>
              </a:xfrm>
              <a:custGeom>
                <a:avLst/>
                <a:gdLst>
                  <a:gd name="T0" fmla="*/ 0 w 224"/>
                  <a:gd name="T1" fmla="*/ 336 h 336"/>
                  <a:gd name="T2" fmla="*/ 16 w 224"/>
                  <a:gd name="T3" fmla="*/ 192 h 336"/>
                  <a:gd name="T4" fmla="*/ 88 w 224"/>
                  <a:gd name="T5" fmla="*/ 96 h 336"/>
                  <a:gd name="T6" fmla="*/ 224 w 224"/>
                  <a:gd name="T7" fmla="*/ 0 h 3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24" h="336">
                    <a:moveTo>
                      <a:pt x="0" y="336"/>
                    </a:moveTo>
                    <a:cubicBezTo>
                      <a:pt x="3" y="312"/>
                      <a:pt x="1" y="232"/>
                      <a:pt x="16" y="192"/>
                    </a:cubicBezTo>
                    <a:cubicBezTo>
                      <a:pt x="31" y="152"/>
                      <a:pt x="53" y="128"/>
                      <a:pt x="88" y="96"/>
                    </a:cubicBezTo>
                    <a:cubicBezTo>
                      <a:pt x="123" y="64"/>
                      <a:pt x="196" y="20"/>
                      <a:pt x="224" y="0"/>
                    </a:cubicBezTo>
                  </a:path>
                </a:pathLst>
              </a:custGeom>
              <a:noFill/>
              <a:ln w="76200" cmpd="sng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492" name="Freeform 130">
                <a:extLst>
                  <a:ext uri="{FF2B5EF4-FFF2-40B4-BE49-F238E27FC236}">
                    <a16:creationId xmlns:a16="http://schemas.microsoft.com/office/drawing/2014/main" id="{54607249-2526-4784-846B-9E2CD228C8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4" y="3328"/>
                <a:ext cx="616" cy="408"/>
              </a:xfrm>
              <a:custGeom>
                <a:avLst/>
                <a:gdLst>
                  <a:gd name="T0" fmla="*/ 616 w 616"/>
                  <a:gd name="T1" fmla="*/ 0 h 408"/>
                  <a:gd name="T2" fmla="*/ 504 w 616"/>
                  <a:gd name="T3" fmla="*/ 112 h 408"/>
                  <a:gd name="T4" fmla="*/ 136 w 616"/>
                  <a:gd name="T5" fmla="*/ 336 h 408"/>
                  <a:gd name="T6" fmla="*/ 0 w 616"/>
                  <a:gd name="T7" fmla="*/ 408 h 40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16" h="408">
                    <a:moveTo>
                      <a:pt x="616" y="0"/>
                    </a:moveTo>
                    <a:cubicBezTo>
                      <a:pt x="597" y="19"/>
                      <a:pt x="584" y="56"/>
                      <a:pt x="504" y="112"/>
                    </a:cubicBezTo>
                    <a:cubicBezTo>
                      <a:pt x="424" y="168"/>
                      <a:pt x="220" y="287"/>
                      <a:pt x="136" y="336"/>
                    </a:cubicBezTo>
                    <a:cubicBezTo>
                      <a:pt x="52" y="385"/>
                      <a:pt x="28" y="393"/>
                      <a:pt x="0" y="408"/>
                    </a:cubicBezTo>
                  </a:path>
                </a:pathLst>
              </a:custGeom>
              <a:noFill/>
              <a:ln w="76200" cmpd="sng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52707" name="Line 131">
            <a:extLst>
              <a:ext uri="{FF2B5EF4-FFF2-40B4-BE49-F238E27FC236}">
                <a16:creationId xmlns:a16="http://schemas.microsoft.com/office/drawing/2014/main" id="{2F4D4BD7-FD13-4488-B46C-B1D3FA82E43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0700" y="6438900"/>
            <a:ext cx="1397000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2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2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2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2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2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2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52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52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52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52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2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52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52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5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52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6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52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6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52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2000"/>
                                        <p:tgtEl>
                                          <p:spTgt spid="152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2000"/>
                                        <p:tgtEl>
                                          <p:spTgt spid="152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2000"/>
                                        <p:tgtEl>
                                          <p:spTgt spid="152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2000"/>
                                        <p:tgtEl>
                                          <p:spTgt spid="152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2000"/>
                                        <p:tgtEl>
                                          <p:spTgt spid="152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2000"/>
                                        <p:tgtEl>
                                          <p:spTgt spid="152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2000"/>
                                        <p:tgtEl>
                                          <p:spTgt spid="152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2000"/>
                                        <p:tgtEl>
                                          <p:spTgt spid="152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2000"/>
                                        <p:tgtEl>
                                          <p:spTgt spid="152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2000"/>
                                        <p:tgtEl>
                                          <p:spTgt spid="152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2000"/>
                                        <p:tgtEl>
                                          <p:spTgt spid="152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2000"/>
                                        <p:tgtEl>
                                          <p:spTgt spid="152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2000"/>
                                        <p:tgtEl>
                                          <p:spTgt spid="152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2000"/>
                                        <p:tgtEl>
                                          <p:spTgt spid="152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2000"/>
                                        <p:tgtEl>
                                          <p:spTgt spid="152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1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2000"/>
                                        <p:tgtEl>
                                          <p:spTgt spid="152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1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2000"/>
                                        <p:tgtEl>
                                          <p:spTgt spid="152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2000"/>
                                        <p:tgtEl>
                                          <p:spTgt spid="152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2000"/>
                                        <p:tgtEl>
                                          <p:spTgt spid="152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2000"/>
                                        <p:tgtEl>
                                          <p:spTgt spid="152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2000"/>
                                        <p:tgtEl>
                                          <p:spTgt spid="152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1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0" dur="2000"/>
                                        <p:tgtEl>
                                          <p:spTgt spid="152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2000"/>
                                        <p:tgtEl>
                                          <p:spTgt spid="152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2000"/>
                                        <p:tgtEl>
                                          <p:spTgt spid="152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2000"/>
                                        <p:tgtEl>
                                          <p:spTgt spid="152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2000"/>
                                        <p:tgtEl>
                                          <p:spTgt spid="152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 nodeType="clickPar">
                      <p:stCondLst>
                        <p:cond delay="indefinite"/>
                      </p:stCondLst>
                      <p:childTnLst>
                        <p:par>
                          <p:cTn id="1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2000"/>
                                        <p:tgtEl>
                                          <p:spTgt spid="152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1000"/>
                                        <p:tgtEl>
                                          <p:spTgt spid="152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1" dur="2000"/>
                                        <p:tgtEl>
                                          <p:spTgt spid="152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2000"/>
                                        <p:tgtEl>
                                          <p:spTgt spid="152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79" grpId="0" animBg="1"/>
      <p:bldP spid="152580" grpId="0" animBg="1"/>
      <p:bldP spid="152600" grpId="0" animBg="1"/>
      <p:bldP spid="152611" grpId="0" animBg="1"/>
      <p:bldP spid="152612" grpId="0" animBg="1"/>
      <p:bldP spid="152631" grpId="0" animBg="1"/>
      <p:bldP spid="152682" grpId="0" animBg="1"/>
      <p:bldP spid="15269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3" name="Text Box 53">
            <a:extLst>
              <a:ext uri="{FF2B5EF4-FFF2-40B4-BE49-F238E27FC236}">
                <a16:creationId xmlns:a16="http://schemas.microsoft.com/office/drawing/2014/main" id="{EBA077DC-ABED-43D8-8388-3C82E48CA9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" y="14493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5</a:t>
            </a:r>
            <a:endParaRPr lang="th-TH" altLang="en-US" sz="4000">
              <a:solidFill>
                <a:schemeClr val="bg1"/>
              </a:solidFill>
              <a:latin typeface="Swis721 LtEx BT" pitchFamily="34" charset="0"/>
            </a:endParaRPr>
          </a:p>
        </p:txBody>
      </p:sp>
      <p:grpSp>
        <p:nvGrpSpPr>
          <p:cNvPr id="153654" name="Group 54">
            <a:extLst>
              <a:ext uri="{FF2B5EF4-FFF2-40B4-BE49-F238E27FC236}">
                <a16:creationId xmlns:a16="http://schemas.microsoft.com/office/drawing/2014/main" id="{8D3AE8BD-EDB0-4490-AD18-F7C24D0D8206}"/>
              </a:ext>
            </a:extLst>
          </p:cNvPr>
          <p:cNvGrpSpPr>
            <a:grpSpLocks/>
          </p:cNvGrpSpPr>
          <p:nvPr/>
        </p:nvGrpSpPr>
        <p:grpSpPr bwMode="auto">
          <a:xfrm>
            <a:off x="430213" y="2279650"/>
            <a:ext cx="1825625" cy="1836738"/>
            <a:chOff x="294" y="1068"/>
            <a:chExt cx="2305" cy="2310"/>
          </a:xfrm>
        </p:grpSpPr>
        <p:sp>
          <p:nvSpPr>
            <p:cNvPr id="62486" name="Rectangle 55">
              <a:extLst>
                <a:ext uri="{FF2B5EF4-FFF2-40B4-BE49-F238E27FC236}">
                  <a16:creationId xmlns:a16="http://schemas.microsoft.com/office/drawing/2014/main" id="{CB24038A-C0A0-4562-901C-2FE5014ABA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2487" name="Line 56">
              <a:extLst>
                <a:ext uri="{FF2B5EF4-FFF2-40B4-BE49-F238E27FC236}">
                  <a16:creationId xmlns:a16="http://schemas.microsoft.com/office/drawing/2014/main" id="{7CE64AB7-C442-4A20-839D-95D5EBFA34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88" name="Line 57">
              <a:extLst>
                <a:ext uri="{FF2B5EF4-FFF2-40B4-BE49-F238E27FC236}">
                  <a16:creationId xmlns:a16="http://schemas.microsoft.com/office/drawing/2014/main" id="{5F94FA04-F0D7-4242-A61F-2751745400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89" name="Line 58">
              <a:extLst>
                <a:ext uri="{FF2B5EF4-FFF2-40B4-BE49-F238E27FC236}">
                  <a16:creationId xmlns:a16="http://schemas.microsoft.com/office/drawing/2014/main" id="{8351A204-A4B9-4AB6-A385-90C83D1116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90" name="Line 59">
              <a:extLst>
                <a:ext uri="{FF2B5EF4-FFF2-40B4-BE49-F238E27FC236}">
                  <a16:creationId xmlns:a16="http://schemas.microsoft.com/office/drawing/2014/main" id="{AA18DB19-0E62-46FE-9BEB-B156699A4F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91" name="Line 60">
              <a:extLst>
                <a:ext uri="{FF2B5EF4-FFF2-40B4-BE49-F238E27FC236}">
                  <a16:creationId xmlns:a16="http://schemas.microsoft.com/office/drawing/2014/main" id="{3D006A6A-E938-4920-BF5A-D284A72252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92" name="Line 61">
              <a:extLst>
                <a:ext uri="{FF2B5EF4-FFF2-40B4-BE49-F238E27FC236}">
                  <a16:creationId xmlns:a16="http://schemas.microsoft.com/office/drawing/2014/main" id="{A6CB541C-E607-472F-86DF-C6D488851D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3733" name="Line 133">
            <a:extLst>
              <a:ext uri="{FF2B5EF4-FFF2-40B4-BE49-F238E27FC236}">
                <a16:creationId xmlns:a16="http://schemas.microsoft.com/office/drawing/2014/main" id="{CC7785FF-9646-4942-AADB-3404537BB3AF}"/>
              </a:ext>
            </a:extLst>
          </p:cNvPr>
          <p:cNvSpPr>
            <a:spLocks noChangeShapeType="1"/>
          </p:cNvSpPr>
          <p:nvPr/>
        </p:nvSpPr>
        <p:spPr bwMode="auto">
          <a:xfrm>
            <a:off x="606425" y="2286000"/>
            <a:ext cx="1104900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34" name="Line 134">
            <a:extLst>
              <a:ext uri="{FF2B5EF4-FFF2-40B4-BE49-F238E27FC236}">
                <a16:creationId xmlns:a16="http://schemas.microsoft.com/office/drawing/2014/main" id="{D735C54D-B3EE-4C1D-86AC-399A1400418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4975" y="2276475"/>
            <a:ext cx="200025" cy="91440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38" name="Freeform 138">
            <a:extLst>
              <a:ext uri="{FF2B5EF4-FFF2-40B4-BE49-F238E27FC236}">
                <a16:creationId xmlns:a16="http://schemas.microsoft.com/office/drawing/2014/main" id="{9A24DCBE-5A03-4E45-A41B-A76A4F78C7DA}"/>
              </a:ext>
            </a:extLst>
          </p:cNvPr>
          <p:cNvSpPr>
            <a:spLocks/>
          </p:cNvSpPr>
          <p:nvPr/>
        </p:nvSpPr>
        <p:spPr bwMode="auto">
          <a:xfrm>
            <a:off x="425450" y="2841625"/>
            <a:ext cx="1352550" cy="615950"/>
          </a:xfrm>
          <a:custGeom>
            <a:avLst/>
            <a:gdLst>
              <a:gd name="T0" fmla="*/ 0 w 852"/>
              <a:gd name="T1" fmla="*/ 2147483646 h 388"/>
              <a:gd name="T2" fmla="*/ 2147483646 w 852"/>
              <a:gd name="T3" fmla="*/ 2147483646 h 388"/>
              <a:gd name="T4" fmla="*/ 2147483646 w 852"/>
              <a:gd name="T5" fmla="*/ 2147483646 h 388"/>
              <a:gd name="T6" fmla="*/ 2147483646 w 852"/>
              <a:gd name="T7" fmla="*/ 2147483646 h 388"/>
              <a:gd name="T8" fmla="*/ 2147483646 w 852"/>
              <a:gd name="T9" fmla="*/ 2147483646 h 388"/>
              <a:gd name="T10" fmla="*/ 2147483646 w 852"/>
              <a:gd name="T11" fmla="*/ 2147483646 h 388"/>
              <a:gd name="T12" fmla="*/ 2147483646 w 852"/>
              <a:gd name="T13" fmla="*/ 2147483646 h 388"/>
              <a:gd name="T14" fmla="*/ 2147483646 w 852"/>
              <a:gd name="T15" fmla="*/ 2147483646 h 38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852" h="388">
                <a:moveTo>
                  <a:pt x="0" y="235"/>
                </a:moveTo>
                <a:cubicBezTo>
                  <a:pt x="30" y="193"/>
                  <a:pt x="61" y="151"/>
                  <a:pt x="102" y="118"/>
                </a:cubicBezTo>
                <a:cubicBezTo>
                  <a:pt x="143" y="85"/>
                  <a:pt x="194" y="59"/>
                  <a:pt x="246" y="40"/>
                </a:cubicBezTo>
                <a:cubicBezTo>
                  <a:pt x="298" y="21"/>
                  <a:pt x="360" y="8"/>
                  <a:pt x="414" y="4"/>
                </a:cubicBezTo>
                <a:cubicBezTo>
                  <a:pt x="468" y="0"/>
                  <a:pt x="518" y="0"/>
                  <a:pt x="570" y="16"/>
                </a:cubicBezTo>
                <a:cubicBezTo>
                  <a:pt x="622" y="32"/>
                  <a:pt x="685" y="66"/>
                  <a:pt x="726" y="100"/>
                </a:cubicBezTo>
                <a:cubicBezTo>
                  <a:pt x="767" y="134"/>
                  <a:pt x="795" y="172"/>
                  <a:pt x="816" y="220"/>
                </a:cubicBezTo>
                <a:cubicBezTo>
                  <a:pt x="837" y="268"/>
                  <a:pt x="845" y="353"/>
                  <a:pt x="852" y="388"/>
                </a:cubicBezTo>
              </a:path>
            </a:pathLst>
          </a:custGeom>
          <a:noFill/>
          <a:ln w="76200" cmpd="sng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41" name="Freeform 141">
            <a:extLst>
              <a:ext uri="{FF2B5EF4-FFF2-40B4-BE49-F238E27FC236}">
                <a16:creationId xmlns:a16="http://schemas.microsoft.com/office/drawing/2014/main" id="{FF6238D1-F241-4B02-A933-19D78D025C46}"/>
              </a:ext>
            </a:extLst>
          </p:cNvPr>
          <p:cNvSpPr>
            <a:spLocks/>
          </p:cNvSpPr>
          <p:nvPr/>
        </p:nvSpPr>
        <p:spPr bwMode="auto">
          <a:xfrm>
            <a:off x="425450" y="3441700"/>
            <a:ext cx="1352550" cy="644525"/>
          </a:xfrm>
          <a:custGeom>
            <a:avLst/>
            <a:gdLst>
              <a:gd name="T0" fmla="*/ 0 w 852"/>
              <a:gd name="T1" fmla="*/ 2147483646 h 406"/>
              <a:gd name="T2" fmla="*/ 2147483646 w 852"/>
              <a:gd name="T3" fmla="*/ 2147483646 h 406"/>
              <a:gd name="T4" fmla="*/ 2147483646 w 852"/>
              <a:gd name="T5" fmla="*/ 2147483646 h 406"/>
              <a:gd name="T6" fmla="*/ 2147483646 w 852"/>
              <a:gd name="T7" fmla="*/ 2147483646 h 406"/>
              <a:gd name="T8" fmla="*/ 2147483646 w 852"/>
              <a:gd name="T9" fmla="*/ 2147483646 h 406"/>
              <a:gd name="T10" fmla="*/ 2147483646 w 852"/>
              <a:gd name="T11" fmla="*/ 2147483646 h 406"/>
              <a:gd name="T12" fmla="*/ 2147483646 w 852"/>
              <a:gd name="T13" fmla="*/ 2147483646 h 406"/>
              <a:gd name="T14" fmla="*/ 2147483646 w 852"/>
              <a:gd name="T15" fmla="*/ 0 h 40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852" h="406">
                <a:moveTo>
                  <a:pt x="0" y="106"/>
                </a:moveTo>
                <a:cubicBezTo>
                  <a:pt x="17" y="131"/>
                  <a:pt x="61" y="213"/>
                  <a:pt x="102" y="256"/>
                </a:cubicBezTo>
                <a:cubicBezTo>
                  <a:pt x="143" y="299"/>
                  <a:pt x="194" y="340"/>
                  <a:pt x="246" y="364"/>
                </a:cubicBezTo>
                <a:cubicBezTo>
                  <a:pt x="298" y="388"/>
                  <a:pt x="360" y="398"/>
                  <a:pt x="414" y="402"/>
                </a:cubicBezTo>
                <a:cubicBezTo>
                  <a:pt x="468" y="406"/>
                  <a:pt x="518" y="406"/>
                  <a:pt x="570" y="389"/>
                </a:cubicBezTo>
                <a:cubicBezTo>
                  <a:pt x="622" y="373"/>
                  <a:pt x="685" y="337"/>
                  <a:pt x="726" y="301"/>
                </a:cubicBezTo>
                <a:cubicBezTo>
                  <a:pt x="767" y="266"/>
                  <a:pt x="795" y="226"/>
                  <a:pt x="816" y="176"/>
                </a:cubicBezTo>
                <a:cubicBezTo>
                  <a:pt x="837" y="126"/>
                  <a:pt x="845" y="37"/>
                  <a:pt x="852" y="0"/>
                </a:cubicBezTo>
              </a:path>
            </a:pathLst>
          </a:custGeom>
          <a:noFill/>
          <a:ln w="76200" cmpd="sng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472" name="Rectangle 143">
            <a:extLst>
              <a:ext uri="{FF2B5EF4-FFF2-40B4-BE49-F238E27FC236}">
                <a16:creationId xmlns:a16="http://schemas.microsoft.com/office/drawing/2014/main" id="{22B1EB4A-62C9-4554-99DD-E9E480E141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8500" y="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ea typeface="Angsana New" panose="02020603050405020304" pitchFamily="18" charset="-34"/>
              </a:rPr>
              <a:t>Stroke Sequence</a:t>
            </a:r>
          </a:p>
        </p:txBody>
      </p:sp>
      <p:sp>
        <p:nvSpPr>
          <p:cNvPr id="153744" name="Text Box 144">
            <a:extLst>
              <a:ext uri="{FF2B5EF4-FFF2-40B4-BE49-F238E27FC236}">
                <a16:creationId xmlns:a16="http://schemas.microsoft.com/office/drawing/2014/main" id="{8877D0F1-DBBF-44F9-AA32-5630E2FA9E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2875" y="14366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7</a:t>
            </a:r>
            <a:endParaRPr lang="th-TH" altLang="en-US" sz="4000">
              <a:solidFill>
                <a:schemeClr val="bg1"/>
              </a:solidFill>
              <a:latin typeface="Swis721 LtEx BT" pitchFamily="34" charset="0"/>
            </a:endParaRPr>
          </a:p>
        </p:txBody>
      </p:sp>
      <p:grpSp>
        <p:nvGrpSpPr>
          <p:cNvPr id="153745" name="Group 145">
            <a:extLst>
              <a:ext uri="{FF2B5EF4-FFF2-40B4-BE49-F238E27FC236}">
                <a16:creationId xmlns:a16="http://schemas.microsoft.com/office/drawing/2014/main" id="{49CCE97E-176D-466D-BE66-9A64E29E1408}"/>
              </a:ext>
            </a:extLst>
          </p:cNvPr>
          <p:cNvGrpSpPr>
            <a:grpSpLocks/>
          </p:cNvGrpSpPr>
          <p:nvPr/>
        </p:nvGrpSpPr>
        <p:grpSpPr bwMode="auto">
          <a:xfrm>
            <a:off x="2678113" y="2279650"/>
            <a:ext cx="1825625" cy="1836738"/>
            <a:chOff x="294" y="1068"/>
            <a:chExt cx="2305" cy="2310"/>
          </a:xfrm>
        </p:grpSpPr>
        <p:sp>
          <p:nvSpPr>
            <p:cNvPr id="62479" name="Rectangle 146">
              <a:extLst>
                <a:ext uri="{FF2B5EF4-FFF2-40B4-BE49-F238E27FC236}">
                  <a16:creationId xmlns:a16="http://schemas.microsoft.com/office/drawing/2014/main" id="{77A1CBED-0C3F-4C05-9D45-6C4C2421E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2480" name="Line 147">
              <a:extLst>
                <a:ext uri="{FF2B5EF4-FFF2-40B4-BE49-F238E27FC236}">
                  <a16:creationId xmlns:a16="http://schemas.microsoft.com/office/drawing/2014/main" id="{A5E98AE3-84E5-46FA-B6BD-C50EF4F11B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81" name="Line 148">
              <a:extLst>
                <a:ext uri="{FF2B5EF4-FFF2-40B4-BE49-F238E27FC236}">
                  <a16:creationId xmlns:a16="http://schemas.microsoft.com/office/drawing/2014/main" id="{8F84DBD4-37CC-4AE7-8ACC-C6B50C0E94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82" name="Line 149">
              <a:extLst>
                <a:ext uri="{FF2B5EF4-FFF2-40B4-BE49-F238E27FC236}">
                  <a16:creationId xmlns:a16="http://schemas.microsoft.com/office/drawing/2014/main" id="{F5FFED28-58B3-45ED-BB7C-7F8E5936FD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83" name="Line 150">
              <a:extLst>
                <a:ext uri="{FF2B5EF4-FFF2-40B4-BE49-F238E27FC236}">
                  <a16:creationId xmlns:a16="http://schemas.microsoft.com/office/drawing/2014/main" id="{5FB7DA6B-D1D2-47AD-A853-B45935571F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84" name="Line 151">
              <a:extLst>
                <a:ext uri="{FF2B5EF4-FFF2-40B4-BE49-F238E27FC236}">
                  <a16:creationId xmlns:a16="http://schemas.microsoft.com/office/drawing/2014/main" id="{7A980511-6B44-458A-B562-7D52C3E115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85" name="Line 152">
              <a:extLst>
                <a:ext uri="{FF2B5EF4-FFF2-40B4-BE49-F238E27FC236}">
                  <a16:creationId xmlns:a16="http://schemas.microsoft.com/office/drawing/2014/main" id="{5C95C2A2-BA5F-4F16-83F4-4264A01F29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3753" name="Line 153">
            <a:extLst>
              <a:ext uri="{FF2B5EF4-FFF2-40B4-BE49-F238E27FC236}">
                <a16:creationId xmlns:a16="http://schemas.microsoft.com/office/drawing/2014/main" id="{32823232-3D53-4431-9136-B8DE52C7A6D8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6525" y="2279650"/>
            <a:ext cx="1381125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53756" name="Group 156">
            <a:extLst>
              <a:ext uri="{FF2B5EF4-FFF2-40B4-BE49-F238E27FC236}">
                <a16:creationId xmlns:a16="http://schemas.microsoft.com/office/drawing/2014/main" id="{77EF719B-C9E7-458C-8191-5AAABECEA9D8}"/>
              </a:ext>
            </a:extLst>
          </p:cNvPr>
          <p:cNvGrpSpPr>
            <a:grpSpLocks/>
          </p:cNvGrpSpPr>
          <p:nvPr/>
        </p:nvGrpSpPr>
        <p:grpSpPr bwMode="auto">
          <a:xfrm>
            <a:off x="3143250" y="2270125"/>
            <a:ext cx="885825" cy="1838325"/>
            <a:chOff x="1980" y="1430"/>
            <a:chExt cx="558" cy="1158"/>
          </a:xfrm>
        </p:grpSpPr>
        <p:sp>
          <p:nvSpPr>
            <p:cNvPr id="62477" name="Line 154">
              <a:extLst>
                <a:ext uri="{FF2B5EF4-FFF2-40B4-BE49-F238E27FC236}">
                  <a16:creationId xmlns:a16="http://schemas.microsoft.com/office/drawing/2014/main" id="{95BC16AB-72BC-424B-80B3-17544B7D0B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03" y="1430"/>
              <a:ext cx="435" cy="672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78" name="Freeform 155">
              <a:extLst>
                <a:ext uri="{FF2B5EF4-FFF2-40B4-BE49-F238E27FC236}">
                  <a16:creationId xmlns:a16="http://schemas.microsoft.com/office/drawing/2014/main" id="{8F3C2F5D-BB27-4A50-8212-504D3E415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" y="2096"/>
              <a:ext cx="126" cy="492"/>
            </a:xfrm>
            <a:custGeom>
              <a:avLst/>
              <a:gdLst>
                <a:gd name="T0" fmla="*/ 126 w 126"/>
                <a:gd name="T1" fmla="*/ 0 h 492"/>
                <a:gd name="T2" fmla="*/ 66 w 126"/>
                <a:gd name="T3" fmla="*/ 132 h 492"/>
                <a:gd name="T4" fmla="*/ 16 w 126"/>
                <a:gd name="T5" fmla="*/ 302 h 492"/>
                <a:gd name="T6" fmla="*/ 4 w 126"/>
                <a:gd name="T7" fmla="*/ 492 h 49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6" h="492">
                  <a:moveTo>
                    <a:pt x="126" y="0"/>
                  </a:moveTo>
                  <a:cubicBezTo>
                    <a:pt x="116" y="22"/>
                    <a:pt x="84" y="82"/>
                    <a:pt x="66" y="132"/>
                  </a:cubicBezTo>
                  <a:cubicBezTo>
                    <a:pt x="48" y="182"/>
                    <a:pt x="26" y="242"/>
                    <a:pt x="16" y="302"/>
                  </a:cubicBezTo>
                  <a:cubicBezTo>
                    <a:pt x="6" y="362"/>
                    <a:pt x="0" y="438"/>
                    <a:pt x="4" y="492"/>
                  </a:cubicBezTo>
                </a:path>
              </a:pathLst>
            </a:custGeom>
            <a:noFill/>
            <a:ln w="76200" cmpd="sng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3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3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3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3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000"/>
                                        <p:tgtEl>
                                          <p:spTgt spid="153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153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2000"/>
                                        <p:tgtEl>
                                          <p:spTgt spid="153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153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0"/>
                                        <p:tgtEl>
                                          <p:spTgt spid="153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000"/>
                                        <p:tgtEl>
                                          <p:spTgt spid="153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53" grpId="0" animBg="1"/>
      <p:bldP spid="15374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7" name="Text Box 3">
            <a:extLst>
              <a:ext uri="{FF2B5EF4-FFF2-40B4-BE49-F238E27FC236}">
                <a16:creationId xmlns:a16="http://schemas.microsoft.com/office/drawing/2014/main" id="{673A7C8D-22F9-4A8B-8320-741DE2253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2925" y="9794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6</a:t>
            </a:r>
            <a:endParaRPr lang="th-TH" altLang="en-US" sz="4000">
              <a:solidFill>
                <a:schemeClr val="bg1"/>
              </a:solidFill>
              <a:latin typeface="Swis721 LtEx BT" pitchFamily="34" charset="0"/>
            </a:endParaRPr>
          </a:p>
        </p:txBody>
      </p:sp>
      <p:grpSp>
        <p:nvGrpSpPr>
          <p:cNvPr id="154629" name="Group 5">
            <a:extLst>
              <a:ext uri="{FF2B5EF4-FFF2-40B4-BE49-F238E27FC236}">
                <a16:creationId xmlns:a16="http://schemas.microsoft.com/office/drawing/2014/main" id="{BF6FEE6F-38AE-4419-B20C-2FE07E11D640}"/>
              </a:ext>
            </a:extLst>
          </p:cNvPr>
          <p:cNvGrpSpPr>
            <a:grpSpLocks/>
          </p:cNvGrpSpPr>
          <p:nvPr/>
        </p:nvGrpSpPr>
        <p:grpSpPr bwMode="auto">
          <a:xfrm>
            <a:off x="6905625" y="1758950"/>
            <a:ext cx="1828800" cy="1836738"/>
            <a:chOff x="294" y="1068"/>
            <a:chExt cx="2305" cy="2310"/>
          </a:xfrm>
        </p:grpSpPr>
        <p:sp>
          <p:nvSpPr>
            <p:cNvPr id="63612" name="Rectangle 6">
              <a:extLst>
                <a:ext uri="{FF2B5EF4-FFF2-40B4-BE49-F238E27FC236}">
                  <a16:creationId xmlns:a16="http://schemas.microsoft.com/office/drawing/2014/main" id="{5A8CD627-2D7B-45A6-BE05-C86559C716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3613" name="Line 7">
              <a:extLst>
                <a:ext uri="{FF2B5EF4-FFF2-40B4-BE49-F238E27FC236}">
                  <a16:creationId xmlns:a16="http://schemas.microsoft.com/office/drawing/2014/main" id="{B950738D-8A29-40B8-A0FA-F198073710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614" name="Line 8">
              <a:extLst>
                <a:ext uri="{FF2B5EF4-FFF2-40B4-BE49-F238E27FC236}">
                  <a16:creationId xmlns:a16="http://schemas.microsoft.com/office/drawing/2014/main" id="{B45A43B7-0CC4-4D20-A1A1-12D516FFCE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615" name="Line 9">
              <a:extLst>
                <a:ext uri="{FF2B5EF4-FFF2-40B4-BE49-F238E27FC236}">
                  <a16:creationId xmlns:a16="http://schemas.microsoft.com/office/drawing/2014/main" id="{D504AAFB-1B52-42C2-9344-CB2357E67C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616" name="Line 10">
              <a:extLst>
                <a:ext uri="{FF2B5EF4-FFF2-40B4-BE49-F238E27FC236}">
                  <a16:creationId xmlns:a16="http://schemas.microsoft.com/office/drawing/2014/main" id="{D35EA3B7-28BE-4647-A83E-2C753EBC4F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617" name="Line 11">
              <a:extLst>
                <a:ext uri="{FF2B5EF4-FFF2-40B4-BE49-F238E27FC236}">
                  <a16:creationId xmlns:a16="http://schemas.microsoft.com/office/drawing/2014/main" id="{48178698-7B9A-4823-B804-4216BFA9B0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618" name="Line 12">
              <a:extLst>
                <a:ext uri="{FF2B5EF4-FFF2-40B4-BE49-F238E27FC236}">
                  <a16:creationId xmlns:a16="http://schemas.microsoft.com/office/drawing/2014/main" id="{0D9F670C-FB68-4B8E-AA7B-D7071BC681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4646" name="Text Box 22">
            <a:extLst>
              <a:ext uri="{FF2B5EF4-FFF2-40B4-BE49-F238E27FC236}">
                <a16:creationId xmlns:a16="http://schemas.microsoft.com/office/drawing/2014/main" id="{770C13A7-613F-4619-A429-5126730598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5" y="38496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8</a:t>
            </a:r>
            <a:endParaRPr lang="th-TH" altLang="en-US" sz="4000">
              <a:solidFill>
                <a:schemeClr val="bg1"/>
              </a:solidFill>
              <a:latin typeface="Swis721 LtEx BT" pitchFamily="34" charset="0"/>
            </a:endParaRPr>
          </a:p>
        </p:txBody>
      </p:sp>
      <p:grpSp>
        <p:nvGrpSpPr>
          <p:cNvPr id="154647" name="Group 23">
            <a:extLst>
              <a:ext uri="{FF2B5EF4-FFF2-40B4-BE49-F238E27FC236}">
                <a16:creationId xmlns:a16="http://schemas.microsoft.com/office/drawing/2014/main" id="{0B57255E-02BF-4CF0-BC9F-AC692D2C0951}"/>
              </a:ext>
            </a:extLst>
          </p:cNvPr>
          <p:cNvGrpSpPr>
            <a:grpSpLocks/>
          </p:cNvGrpSpPr>
          <p:nvPr/>
        </p:nvGrpSpPr>
        <p:grpSpPr bwMode="auto">
          <a:xfrm>
            <a:off x="544513" y="4641850"/>
            <a:ext cx="1825625" cy="1836738"/>
            <a:chOff x="294" y="1068"/>
            <a:chExt cx="2305" cy="2310"/>
          </a:xfrm>
        </p:grpSpPr>
        <p:sp>
          <p:nvSpPr>
            <p:cNvPr id="63605" name="Rectangle 24">
              <a:extLst>
                <a:ext uri="{FF2B5EF4-FFF2-40B4-BE49-F238E27FC236}">
                  <a16:creationId xmlns:a16="http://schemas.microsoft.com/office/drawing/2014/main" id="{66A9E7B0-634D-49C0-9A30-EF4DBDAABC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3606" name="Line 25">
              <a:extLst>
                <a:ext uri="{FF2B5EF4-FFF2-40B4-BE49-F238E27FC236}">
                  <a16:creationId xmlns:a16="http://schemas.microsoft.com/office/drawing/2014/main" id="{B137B1A2-F66E-4902-B29C-886058444F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607" name="Line 26">
              <a:extLst>
                <a:ext uri="{FF2B5EF4-FFF2-40B4-BE49-F238E27FC236}">
                  <a16:creationId xmlns:a16="http://schemas.microsoft.com/office/drawing/2014/main" id="{56B118D6-BE7B-402C-B2EE-62155FE1EE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608" name="Line 27">
              <a:extLst>
                <a:ext uri="{FF2B5EF4-FFF2-40B4-BE49-F238E27FC236}">
                  <a16:creationId xmlns:a16="http://schemas.microsoft.com/office/drawing/2014/main" id="{89B609C2-E895-409B-9314-B229E857B7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609" name="Line 28">
              <a:extLst>
                <a:ext uri="{FF2B5EF4-FFF2-40B4-BE49-F238E27FC236}">
                  <a16:creationId xmlns:a16="http://schemas.microsoft.com/office/drawing/2014/main" id="{45EFC88B-07A3-42A4-AEA4-B8BD077893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610" name="Line 29">
              <a:extLst>
                <a:ext uri="{FF2B5EF4-FFF2-40B4-BE49-F238E27FC236}">
                  <a16:creationId xmlns:a16="http://schemas.microsoft.com/office/drawing/2014/main" id="{654F5BE1-89FF-48D1-B8E0-13263046F8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611" name="Line 30">
              <a:extLst>
                <a:ext uri="{FF2B5EF4-FFF2-40B4-BE49-F238E27FC236}">
                  <a16:creationId xmlns:a16="http://schemas.microsoft.com/office/drawing/2014/main" id="{10F1C0AB-E39B-40E5-B461-4C95DAD7C1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4656" name="Text Box 32">
            <a:extLst>
              <a:ext uri="{FF2B5EF4-FFF2-40B4-BE49-F238E27FC236}">
                <a16:creationId xmlns:a16="http://schemas.microsoft.com/office/drawing/2014/main" id="{8F2346FA-7175-4DC6-94F5-D94D2E2C0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3825" y="38496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9</a:t>
            </a:r>
            <a:endParaRPr lang="th-TH" altLang="en-US" sz="4000">
              <a:solidFill>
                <a:schemeClr val="bg1"/>
              </a:solidFill>
              <a:latin typeface="Swis721 LtEx BT" pitchFamily="34" charset="0"/>
            </a:endParaRPr>
          </a:p>
        </p:txBody>
      </p:sp>
      <p:sp>
        <p:nvSpPr>
          <p:cNvPr id="154657" name="Text Box 33">
            <a:extLst>
              <a:ext uri="{FF2B5EF4-FFF2-40B4-BE49-F238E27FC236}">
                <a16:creationId xmlns:a16="http://schemas.microsoft.com/office/drawing/2014/main" id="{4DFA1550-4EDD-4950-B182-865DE5B0D9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2075" y="9921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0</a:t>
            </a:r>
            <a:endParaRPr lang="th-TH" altLang="en-US" sz="4000">
              <a:solidFill>
                <a:schemeClr val="bg1"/>
              </a:solidFill>
              <a:latin typeface="Swis721 LtEx BT" pitchFamily="34" charset="0"/>
            </a:endParaRPr>
          </a:p>
        </p:txBody>
      </p:sp>
      <p:grpSp>
        <p:nvGrpSpPr>
          <p:cNvPr id="154658" name="Group 34">
            <a:extLst>
              <a:ext uri="{FF2B5EF4-FFF2-40B4-BE49-F238E27FC236}">
                <a16:creationId xmlns:a16="http://schemas.microsoft.com/office/drawing/2014/main" id="{88DE214D-6076-41CB-919E-898CAC60709A}"/>
              </a:ext>
            </a:extLst>
          </p:cNvPr>
          <p:cNvGrpSpPr>
            <a:grpSpLocks/>
          </p:cNvGrpSpPr>
          <p:nvPr/>
        </p:nvGrpSpPr>
        <p:grpSpPr bwMode="auto">
          <a:xfrm>
            <a:off x="2676525" y="4629150"/>
            <a:ext cx="1828800" cy="1836738"/>
            <a:chOff x="294" y="1068"/>
            <a:chExt cx="2305" cy="2310"/>
          </a:xfrm>
        </p:grpSpPr>
        <p:sp>
          <p:nvSpPr>
            <p:cNvPr id="63598" name="Rectangle 35">
              <a:extLst>
                <a:ext uri="{FF2B5EF4-FFF2-40B4-BE49-F238E27FC236}">
                  <a16:creationId xmlns:a16="http://schemas.microsoft.com/office/drawing/2014/main" id="{44DDC77E-865F-4D31-B6EE-C72222F3C9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3599" name="Line 36">
              <a:extLst>
                <a:ext uri="{FF2B5EF4-FFF2-40B4-BE49-F238E27FC236}">
                  <a16:creationId xmlns:a16="http://schemas.microsoft.com/office/drawing/2014/main" id="{F8E07D6D-1C77-4527-ADEA-9D01BEC4E3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600" name="Line 37">
              <a:extLst>
                <a:ext uri="{FF2B5EF4-FFF2-40B4-BE49-F238E27FC236}">
                  <a16:creationId xmlns:a16="http://schemas.microsoft.com/office/drawing/2014/main" id="{B1F967A1-0466-4232-B8AC-A2E9CCF48C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601" name="Line 38">
              <a:extLst>
                <a:ext uri="{FF2B5EF4-FFF2-40B4-BE49-F238E27FC236}">
                  <a16:creationId xmlns:a16="http://schemas.microsoft.com/office/drawing/2014/main" id="{E1F640E9-A908-4046-A354-D90BD80B02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602" name="Line 39">
              <a:extLst>
                <a:ext uri="{FF2B5EF4-FFF2-40B4-BE49-F238E27FC236}">
                  <a16:creationId xmlns:a16="http://schemas.microsoft.com/office/drawing/2014/main" id="{62F6A52B-21AE-4618-BE96-052D1FB11B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603" name="Line 40">
              <a:extLst>
                <a:ext uri="{FF2B5EF4-FFF2-40B4-BE49-F238E27FC236}">
                  <a16:creationId xmlns:a16="http://schemas.microsoft.com/office/drawing/2014/main" id="{A5EB3C0D-EFED-4066-BC4F-2C29648C89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604" name="Line 41">
              <a:extLst>
                <a:ext uri="{FF2B5EF4-FFF2-40B4-BE49-F238E27FC236}">
                  <a16:creationId xmlns:a16="http://schemas.microsoft.com/office/drawing/2014/main" id="{9894F979-A4B9-406C-A3C2-728C929FB8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4667" name="Group 43">
            <a:extLst>
              <a:ext uri="{FF2B5EF4-FFF2-40B4-BE49-F238E27FC236}">
                <a16:creationId xmlns:a16="http://schemas.microsoft.com/office/drawing/2014/main" id="{6E08B950-FFA0-4A02-854A-0418B4C02394}"/>
              </a:ext>
            </a:extLst>
          </p:cNvPr>
          <p:cNvGrpSpPr>
            <a:grpSpLocks/>
          </p:cNvGrpSpPr>
          <p:nvPr/>
        </p:nvGrpSpPr>
        <p:grpSpPr bwMode="auto">
          <a:xfrm>
            <a:off x="2640013" y="1784350"/>
            <a:ext cx="1825625" cy="1836738"/>
            <a:chOff x="294" y="1068"/>
            <a:chExt cx="2305" cy="2310"/>
          </a:xfrm>
        </p:grpSpPr>
        <p:sp>
          <p:nvSpPr>
            <p:cNvPr id="63591" name="Rectangle 44">
              <a:extLst>
                <a:ext uri="{FF2B5EF4-FFF2-40B4-BE49-F238E27FC236}">
                  <a16:creationId xmlns:a16="http://schemas.microsoft.com/office/drawing/2014/main" id="{C88912BC-2879-42C0-9FAA-AA11C79786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3592" name="Line 45">
              <a:extLst>
                <a:ext uri="{FF2B5EF4-FFF2-40B4-BE49-F238E27FC236}">
                  <a16:creationId xmlns:a16="http://schemas.microsoft.com/office/drawing/2014/main" id="{7E19DC4D-B9B7-47EC-B719-5D62A0FB9C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93" name="Line 46">
              <a:extLst>
                <a:ext uri="{FF2B5EF4-FFF2-40B4-BE49-F238E27FC236}">
                  <a16:creationId xmlns:a16="http://schemas.microsoft.com/office/drawing/2014/main" id="{240DB0E7-AF4D-411D-A09B-8B899C3501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94" name="Line 47">
              <a:extLst>
                <a:ext uri="{FF2B5EF4-FFF2-40B4-BE49-F238E27FC236}">
                  <a16:creationId xmlns:a16="http://schemas.microsoft.com/office/drawing/2014/main" id="{1764AA4A-1DFF-4FA1-AD40-FD6757B8B2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95" name="Line 48">
              <a:extLst>
                <a:ext uri="{FF2B5EF4-FFF2-40B4-BE49-F238E27FC236}">
                  <a16:creationId xmlns:a16="http://schemas.microsoft.com/office/drawing/2014/main" id="{EB16A860-06FA-4B5E-84B5-33F26BE900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96" name="Line 49">
              <a:extLst>
                <a:ext uri="{FF2B5EF4-FFF2-40B4-BE49-F238E27FC236}">
                  <a16:creationId xmlns:a16="http://schemas.microsoft.com/office/drawing/2014/main" id="{D8B15892-D418-4C12-99C5-BC3B50907F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97" name="Line 50">
              <a:extLst>
                <a:ext uri="{FF2B5EF4-FFF2-40B4-BE49-F238E27FC236}">
                  <a16:creationId xmlns:a16="http://schemas.microsoft.com/office/drawing/2014/main" id="{B9AF5AEA-439E-4637-A41C-9D8F9200E0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4874" name="Group 250">
            <a:extLst>
              <a:ext uri="{FF2B5EF4-FFF2-40B4-BE49-F238E27FC236}">
                <a16:creationId xmlns:a16="http://schemas.microsoft.com/office/drawing/2014/main" id="{39C793B4-E33B-4940-9C67-445874DB0246}"/>
              </a:ext>
            </a:extLst>
          </p:cNvPr>
          <p:cNvGrpSpPr>
            <a:grpSpLocks/>
          </p:cNvGrpSpPr>
          <p:nvPr/>
        </p:nvGrpSpPr>
        <p:grpSpPr bwMode="auto">
          <a:xfrm>
            <a:off x="7727950" y="2498725"/>
            <a:ext cx="522288" cy="1074738"/>
            <a:chOff x="4868" y="1574"/>
            <a:chExt cx="329" cy="677"/>
          </a:xfrm>
        </p:grpSpPr>
        <p:sp>
          <p:nvSpPr>
            <p:cNvPr id="63589" name="Arc 108">
              <a:extLst>
                <a:ext uri="{FF2B5EF4-FFF2-40B4-BE49-F238E27FC236}">
                  <a16:creationId xmlns:a16="http://schemas.microsoft.com/office/drawing/2014/main" id="{93780A46-2761-46BC-99F1-67B940F2230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868" y="1911"/>
              <a:ext cx="329" cy="34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90" name="Arc 109">
              <a:extLst>
                <a:ext uri="{FF2B5EF4-FFF2-40B4-BE49-F238E27FC236}">
                  <a16:creationId xmlns:a16="http://schemas.microsoft.com/office/drawing/2014/main" id="{397402B2-506F-4EC3-B561-9E017C2B6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8" y="1574"/>
              <a:ext cx="329" cy="34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4737" name="Arc 113">
            <a:extLst>
              <a:ext uri="{FF2B5EF4-FFF2-40B4-BE49-F238E27FC236}">
                <a16:creationId xmlns:a16="http://schemas.microsoft.com/office/drawing/2014/main" id="{1661B984-F417-4F57-8E25-6C27E4B68318}"/>
              </a:ext>
            </a:extLst>
          </p:cNvPr>
          <p:cNvSpPr>
            <a:spLocks/>
          </p:cNvSpPr>
          <p:nvPr/>
        </p:nvSpPr>
        <p:spPr bwMode="auto">
          <a:xfrm flipH="1">
            <a:off x="6967538" y="2508250"/>
            <a:ext cx="520700" cy="563563"/>
          </a:xfrm>
          <a:custGeom>
            <a:avLst/>
            <a:gdLst>
              <a:gd name="T0" fmla="*/ 0 w 21581"/>
              <a:gd name="T1" fmla="*/ 0 h 21600"/>
              <a:gd name="T2" fmla="*/ 303123499 w 21581"/>
              <a:gd name="T3" fmla="*/ 367456121 h 21600"/>
              <a:gd name="T4" fmla="*/ 0 w 21581"/>
              <a:gd name="T5" fmla="*/ 383636485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581" h="21600" fill="none" extrusionOk="0">
                <a:moveTo>
                  <a:pt x="-1" y="0"/>
                </a:moveTo>
                <a:cubicBezTo>
                  <a:pt x="11575" y="0"/>
                  <a:pt x="21092" y="9124"/>
                  <a:pt x="21580" y="20689"/>
                </a:cubicBezTo>
              </a:path>
              <a:path w="21581" h="21600" stroke="0" extrusionOk="0">
                <a:moveTo>
                  <a:pt x="-1" y="0"/>
                </a:moveTo>
                <a:cubicBezTo>
                  <a:pt x="11575" y="0"/>
                  <a:pt x="21092" y="9124"/>
                  <a:pt x="21580" y="20689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39" name="Freeform 115">
            <a:extLst>
              <a:ext uri="{FF2B5EF4-FFF2-40B4-BE49-F238E27FC236}">
                <a16:creationId xmlns:a16="http://schemas.microsoft.com/office/drawing/2014/main" id="{F8259B30-6BFE-437D-ADFC-4D2676AF311D}"/>
              </a:ext>
            </a:extLst>
          </p:cNvPr>
          <p:cNvSpPr>
            <a:spLocks/>
          </p:cNvSpPr>
          <p:nvPr/>
        </p:nvSpPr>
        <p:spPr bwMode="auto">
          <a:xfrm>
            <a:off x="7469188" y="2498725"/>
            <a:ext cx="263525" cy="9525"/>
          </a:xfrm>
          <a:custGeom>
            <a:avLst/>
            <a:gdLst>
              <a:gd name="T0" fmla="*/ 2147483646 w 168"/>
              <a:gd name="T1" fmla="*/ 0 h 6"/>
              <a:gd name="T2" fmla="*/ 2147483646 w 168"/>
              <a:gd name="T3" fmla="*/ 0 h 6"/>
              <a:gd name="T4" fmla="*/ 0 w 168"/>
              <a:gd name="T5" fmla="*/ 2147483646 h 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68" h="6">
                <a:moveTo>
                  <a:pt x="168" y="0"/>
                </a:moveTo>
                <a:lnTo>
                  <a:pt x="78" y="0"/>
                </a:lnTo>
                <a:lnTo>
                  <a:pt x="0" y="6"/>
                </a:lnTo>
              </a:path>
            </a:pathLst>
          </a:custGeom>
          <a:noFill/>
          <a:ln w="76200" cmpd="sng">
            <a:solidFill>
              <a:schemeClr val="accent2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741" name="Freeform 117">
            <a:extLst>
              <a:ext uri="{FF2B5EF4-FFF2-40B4-BE49-F238E27FC236}">
                <a16:creationId xmlns:a16="http://schemas.microsoft.com/office/drawing/2014/main" id="{E18AF523-447F-4AF2-A633-ED00B2944850}"/>
              </a:ext>
            </a:extLst>
          </p:cNvPr>
          <p:cNvSpPr>
            <a:spLocks/>
          </p:cNvSpPr>
          <p:nvPr/>
        </p:nvSpPr>
        <p:spPr bwMode="auto">
          <a:xfrm>
            <a:off x="7473950" y="3573463"/>
            <a:ext cx="263525" cy="4762"/>
          </a:xfrm>
          <a:custGeom>
            <a:avLst/>
            <a:gdLst>
              <a:gd name="T0" fmla="*/ 0 w 168"/>
              <a:gd name="T1" fmla="*/ 0 h 3"/>
              <a:gd name="T2" fmla="*/ 2147483646 w 168"/>
              <a:gd name="T3" fmla="*/ 2147483646 h 3"/>
              <a:gd name="T4" fmla="*/ 2147483646 w 168"/>
              <a:gd name="T5" fmla="*/ 0 h 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68" h="3">
                <a:moveTo>
                  <a:pt x="0" y="0"/>
                </a:moveTo>
                <a:lnTo>
                  <a:pt x="81" y="3"/>
                </a:lnTo>
                <a:lnTo>
                  <a:pt x="168" y="0"/>
                </a:lnTo>
              </a:path>
            </a:pathLst>
          </a:custGeom>
          <a:noFill/>
          <a:ln w="76200" cmpd="sng">
            <a:solidFill>
              <a:schemeClr val="accent2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744" name="Arc 120">
            <a:extLst>
              <a:ext uri="{FF2B5EF4-FFF2-40B4-BE49-F238E27FC236}">
                <a16:creationId xmlns:a16="http://schemas.microsoft.com/office/drawing/2014/main" id="{CCFCDCC2-C528-4161-BA9F-896E53762A72}"/>
              </a:ext>
            </a:extLst>
          </p:cNvPr>
          <p:cNvSpPr>
            <a:spLocks/>
          </p:cNvSpPr>
          <p:nvPr/>
        </p:nvSpPr>
        <p:spPr bwMode="auto">
          <a:xfrm>
            <a:off x="7696200" y="1784350"/>
            <a:ext cx="481013" cy="530225"/>
          </a:xfrm>
          <a:custGeom>
            <a:avLst/>
            <a:gdLst>
              <a:gd name="T0" fmla="*/ 0 w 19896"/>
              <a:gd name="T1" fmla="*/ 0 h 21600"/>
              <a:gd name="T2" fmla="*/ 281150527 w 19896"/>
              <a:gd name="T3" fmla="*/ 195103137 h 21600"/>
              <a:gd name="T4" fmla="*/ 0 w 19896"/>
              <a:gd name="T5" fmla="*/ 319501655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896" h="21600" fill="none" extrusionOk="0">
                <a:moveTo>
                  <a:pt x="-1" y="0"/>
                </a:moveTo>
                <a:cubicBezTo>
                  <a:pt x="8679" y="0"/>
                  <a:pt x="16516" y="5195"/>
                  <a:pt x="19895" y="13190"/>
                </a:cubicBezTo>
              </a:path>
              <a:path w="19896" h="21600" stroke="0" extrusionOk="0">
                <a:moveTo>
                  <a:pt x="-1" y="0"/>
                </a:moveTo>
                <a:cubicBezTo>
                  <a:pt x="8679" y="0"/>
                  <a:pt x="16516" y="5195"/>
                  <a:pt x="19895" y="1319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4872" name="Group 248">
            <a:extLst>
              <a:ext uri="{FF2B5EF4-FFF2-40B4-BE49-F238E27FC236}">
                <a16:creationId xmlns:a16="http://schemas.microsoft.com/office/drawing/2014/main" id="{89802DDB-D682-483C-9BDF-31C8502C71A4}"/>
              </a:ext>
            </a:extLst>
          </p:cNvPr>
          <p:cNvGrpSpPr>
            <a:grpSpLocks/>
          </p:cNvGrpSpPr>
          <p:nvPr/>
        </p:nvGrpSpPr>
        <p:grpSpPr bwMode="auto">
          <a:xfrm>
            <a:off x="6915150" y="1774825"/>
            <a:ext cx="798513" cy="1798638"/>
            <a:chOff x="4356" y="1118"/>
            <a:chExt cx="503" cy="1133"/>
          </a:xfrm>
        </p:grpSpPr>
        <p:sp>
          <p:nvSpPr>
            <p:cNvPr id="63585" name="Arc 107">
              <a:extLst>
                <a:ext uri="{FF2B5EF4-FFF2-40B4-BE49-F238E27FC236}">
                  <a16:creationId xmlns:a16="http://schemas.microsoft.com/office/drawing/2014/main" id="{27AE7AD5-E4A9-4610-B3F0-1016EB30906B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4356" y="1677"/>
              <a:ext cx="355" cy="57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3586" name="Group 247">
              <a:extLst>
                <a:ext uri="{FF2B5EF4-FFF2-40B4-BE49-F238E27FC236}">
                  <a16:creationId xmlns:a16="http://schemas.microsoft.com/office/drawing/2014/main" id="{904CF6BB-DF8E-4048-B8BB-AB1B9EC1C6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56" y="1118"/>
              <a:ext cx="503" cy="568"/>
              <a:chOff x="4356" y="1118"/>
              <a:chExt cx="503" cy="568"/>
            </a:xfrm>
          </p:grpSpPr>
          <p:sp>
            <p:nvSpPr>
              <p:cNvPr id="63587" name="Arc 105">
                <a:extLst>
                  <a:ext uri="{FF2B5EF4-FFF2-40B4-BE49-F238E27FC236}">
                    <a16:creationId xmlns:a16="http://schemas.microsoft.com/office/drawing/2014/main" id="{32101ACB-27CC-4109-9065-B9440B70D0C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356" y="1124"/>
                <a:ext cx="352" cy="56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762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588" name="Freeform 123">
                <a:extLst>
                  <a:ext uri="{FF2B5EF4-FFF2-40B4-BE49-F238E27FC236}">
                    <a16:creationId xmlns:a16="http://schemas.microsoft.com/office/drawing/2014/main" id="{6399DFC0-546A-4633-98F6-90D8BA1AF1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8" y="1118"/>
                <a:ext cx="171" cy="6"/>
              </a:xfrm>
              <a:custGeom>
                <a:avLst/>
                <a:gdLst>
                  <a:gd name="T0" fmla="*/ 165 w 174"/>
                  <a:gd name="T1" fmla="*/ 6 h 6"/>
                  <a:gd name="T2" fmla="*/ 85 w 174"/>
                  <a:gd name="T3" fmla="*/ 0 h 6"/>
                  <a:gd name="T4" fmla="*/ 0 w 17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4" h="6">
                    <a:moveTo>
                      <a:pt x="174" y="6"/>
                    </a:moveTo>
                    <a:lnTo>
                      <a:pt x="90" y="0"/>
                    </a:lnTo>
                    <a:lnTo>
                      <a:pt x="0" y="6"/>
                    </a:lnTo>
                  </a:path>
                </a:pathLst>
              </a:custGeom>
              <a:noFill/>
              <a:ln w="76200" cmpd="sng">
                <a:solidFill>
                  <a:schemeClr val="accent2"/>
                </a:solidFill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54766" name="Group 142">
            <a:extLst>
              <a:ext uri="{FF2B5EF4-FFF2-40B4-BE49-F238E27FC236}">
                <a16:creationId xmlns:a16="http://schemas.microsoft.com/office/drawing/2014/main" id="{9FE89C19-0B84-4C07-94E5-E513C8CBCAB4}"/>
              </a:ext>
            </a:extLst>
          </p:cNvPr>
          <p:cNvGrpSpPr>
            <a:grpSpLocks/>
          </p:cNvGrpSpPr>
          <p:nvPr/>
        </p:nvGrpSpPr>
        <p:grpSpPr bwMode="auto">
          <a:xfrm>
            <a:off x="1400175" y="4683125"/>
            <a:ext cx="425450" cy="819150"/>
            <a:chOff x="4850" y="986"/>
            <a:chExt cx="268" cy="528"/>
          </a:xfrm>
        </p:grpSpPr>
        <p:sp>
          <p:nvSpPr>
            <p:cNvPr id="63583" name="Arc 130">
              <a:extLst>
                <a:ext uri="{FF2B5EF4-FFF2-40B4-BE49-F238E27FC236}">
                  <a16:creationId xmlns:a16="http://schemas.microsoft.com/office/drawing/2014/main" id="{B8C89686-2D47-4D89-B3E5-F16F13B4C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0" y="986"/>
              <a:ext cx="268" cy="276"/>
            </a:xfrm>
            <a:custGeom>
              <a:avLst/>
              <a:gdLst>
                <a:gd name="T0" fmla="*/ 0 w 21600"/>
                <a:gd name="T1" fmla="*/ 0 h 22581"/>
                <a:gd name="T2" fmla="*/ 0 w 21600"/>
                <a:gd name="T3" fmla="*/ 0 h 22581"/>
                <a:gd name="T4" fmla="*/ 0 w 21600"/>
                <a:gd name="T5" fmla="*/ 0 h 2258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2581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1927"/>
                    <a:pt x="21592" y="22254"/>
                    <a:pt x="21577" y="22580"/>
                  </a:cubicBezTo>
                </a:path>
                <a:path w="21600" h="22581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1927"/>
                    <a:pt x="21592" y="22254"/>
                    <a:pt x="21577" y="2258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84" name="Arc 131">
              <a:extLst>
                <a:ext uri="{FF2B5EF4-FFF2-40B4-BE49-F238E27FC236}">
                  <a16:creationId xmlns:a16="http://schemas.microsoft.com/office/drawing/2014/main" id="{7560CE71-0A09-4C78-8BDE-E44F382A581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850" y="1250"/>
              <a:ext cx="268" cy="26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4756" name="Group 132">
            <a:extLst>
              <a:ext uri="{FF2B5EF4-FFF2-40B4-BE49-F238E27FC236}">
                <a16:creationId xmlns:a16="http://schemas.microsoft.com/office/drawing/2014/main" id="{316C8FC2-FD42-4D47-8E2C-3BB6EA1F00AD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5502275"/>
            <a:ext cx="496888" cy="942975"/>
            <a:chOff x="3548" y="1358"/>
            <a:chExt cx="512" cy="1152"/>
          </a:xfrm>
        </p:grpSpPr>
        <p:sp>
          <p:nvSpPr>
            <p:cNvPr id="63581" name="Arc 133">
              <a:extLst>
                <a:ext uri="{FF2B5EF4-FFF2-40B4-BE49-F238E27FC236}">
                  <a16:creationId xmlns:a16="http://schemas.microsoft.com/office/drawing/2014/main" id="{F38C9D10-300D-4DA8-9D20-2D427CB7E3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8" y="1358"/>
              <a:ext cx="512" cy="5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82" name="Arc 134">
              <a:extLst>
                <a:ext uri="{FF2B5EF4-FFF2-40B4-BE49-F238E27FC236}">
                  <a16:creationId xmlns:a16="http://schemas.microsoft.com/office/drawing/2014/main" id="{E8124C01-4EC2-465F-BD11-76548508238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548" y="1934"/>
              <a:ext cx="512" cy="5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4765" name="Group 141">
            <a:extLst>
              <a:ext uri="{FF2B5EF4-FFF2-40B4-BE49-F238E27FC236}">
                <a16:creationId xmlns:a16="http://schemas.microsoft.com/office/drawing/2014/main" id="{389FC4F3-724F-48AA-9DFD-C4C7DA1F3EF1}"/>
              </a:ext>
            </a:extLst>
          </p:cNvPr>
          <p:cNvGrpSpPr>
            <a:grpSpLocks/>
          </p:cNvGrpSpPr>
          <p:nvPr/>
        </p:nvGrpSpPr>
        <p:grpSpPr bwMode="auto">
          <a:xfrm>
            <a:off x="647700" y="4683125"/>
            <a:ext cx="425450" cy="819150"/>
            <a:chOff x="4376" y="986"/>
            <a:chExt cx="268" cy="528"/>
          </a:xfrm>
        </p:grpSpPr>
        <p:sp>
          <p:nvSpPr>
            <p:cNvPr id="63579" name="Arc 136">
              <a:extLst>
                <a:ext uri="{FF2B5EF4-FFF2-40B4-BE49-F238E27FC236}">
                  <a16:creationId xmlns:a16="http://schemas.microsoft.com/office/drawing/2014/main" id="{18F26EFD-A5EF-43B9-8EA1-9C78B6AC90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76" y="986"/>
              <a:ext cx="268" cy="276"/>
            </a:xfrm>
            <a:custGeom>
              <a:avLst/>
              <a:gdLst>
                <a:gd name="T0" fmla="*/ 0 w 21600"/>
                <a:gd name="T1" fmla="*/ 0 h 22580"/>
                <a:gd name="T2" fmla="*/ 0 w 21600"/>
                <a:gd name="T3" fmla="*/ 0 h 22580"/>
                <a:gd name="T4" fmla="*/ 0 w 21600"/>
                <a:gd name="T5" fmla="*/ 0 h 2258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258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1926"/>
                    <a:pt x="21592" y="22253"/>
                    <a:pt x="21577" y="22579"/>
                  </a:cubicBezTo>
                </a:path>
                <a:path w="21600" h="2258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1926"/>
                    <a:pt x="21592" y="22253"/>
                    <a:pt x="21577" y="22579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80" name="Arc 137">
              <a:extLst>
                <a:ext uri="{FF2B5EF4-FFF2-40B4-BE49-F238E27FC236}">
                  <a16:creationId xmlns:a16="http://schemas.microsoft.com/office/drawing/2014/main" id="{C4E0BDBB-B7B2-4FF7-978A-FEC905DA5A39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4376" y="1250"/>
              <a:ext cx="268" cy="26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4762" name="Group 138">
            <a:extLst>
              <a:ext uri="{FF2B5EF4-FFF2-40B4-BE49-F238E27FC236}">
                <a16:creationId xmlns:a16="http://schemas.microsoft.com/office/drawing/2014/main" id="{2965B5C5-A3BB-4A71-BE1A-2F498FA0EC1B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42925" y="5511800"/>
            <a:ext cx="506413" cy="933450"/>
            <a:chOff x="3548" y="1358"/>
            <a:chExt cx="512" cy="1152"/>
          </a:xfrm>
        </p:grpSpPr>
        <p:sp>
          <p:nvSpPr>
            <p:cNvPr id="63577" name="Arc 139">
              <a:extLst>
                <a:ext uri="{FF2B5EF4-FFF2-40B4-BE49-F238E27FC236}">
                  <a16:creationId xmlns:a16="http://schemas.microsoft.com/office/drawing/2014/main" id="{DFE9E50D-A9E1-477F-BE97-2717254858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8" y="1358"/>
              <a:ext cx="512" cy="5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78" name="Arc 140">
              <a:extLst>
                <a:ext uri="{FF2B5EF4-FFF2-40B4-BE49-F238E27FC236}">
                  <a16:creationId xmlns:a16="http://schemas.microsoft.com/office/drawing/2014/main" id="{A6EF9432-B099-4D07-B211-015D91A0A0F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548" y="1934"/>
              <a:ext cx="512" cy="5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4768" name="Freeform 144">
            <a:extLst>
              <a:ext uri="{FF2B5EF4-FFF2-40B4-BE49-F238E27FC236}">
                <a16:creationId xmlns:a16="http://schemas.microsoft.com/office/drawing/2014/main" id="{890A9E21-8E3B-409C-B449-9057AEF77171}"/>
              </a:ext>
            </a:extLst>
          </p:cNvPr>
          <p:cNvSpPr>
            <a:spLocks/>
          </p:cNvSpPr>
          <p:nvPr/>
        </p:nvSpPr>
        <p:spPr bwMode="auto">
          <a:xfrm>
            <a:off x="1025525" y="4670425"/>
            <a:ext cx="200025" cy="9525"/>
          </a:xfrm>
          <a:custGeom>
            <a:avLst/>
            <a:gdLst>
              <a:gd name="T0" fmla="*/ 0 w 126"/>
              <a:gd name="T1" fmla="*/ 2147483646 h 6"/>
              <a:gd name="T2" fmla="*/ 2147483646 w 126"/>
              <a:gd name="T3" fmla="*/ 0 h 6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26" h="6">
                <a:moveTo>
                  <a:pt x="0" y="6"/>
                </a:moveTo>
                <a:lnTo>
                  <a:pt x="126" y="0"/>
                </a:lnTo>
              </a:path>
            </a:pathLst>
          </a:custGeom>
          <a:noFill/>
          <a:ln w="76200" cmpd="sng">
            <a:solidFill>
              <a:schemeClr val="accent2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769" name="Freeform 145">
            <a:extLst>
              <a:ext uri="{FF2B5EF4-FFF2-40B4-BE49-F238E27FC236}">
                <a16:creationId xmlns:a16="http://schemas.microsoft.com/office/drawing/2014/main" id="{EB8026FA-A764-4994-A223-74E9F3FE5C8D}"/>
              </a:ext>
            </a:extLst>
          </p:cNvPr>
          <p:cNvSpPr>
            <a:spLocks/>
          </p:cNvSpPr>
          <p:nvPr/>
        </p:nvSpPr>
        <p:spPr bwMode="auto">
          <a:xfrm>
            <a:off x="1044575" y="6451600"/>
            <a:ext cx="228600" cy="1588"/>
          </a:xfrm>
          <a:custGeom>
            <a:avLst/>
            <a:gdLst>
              <a:gd name="T0" fmla="*/ 0 w 144"/>
              <a:gd name="T1" fmla="*/ 0 h 1"/>
              <a:gd name="T2" fmla="*/ 2147483646 w 144"/>
              <a:gd name="T3" fmla="*/ 0 h 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44" h="1">
                <a:moveTo>
                  <a:pt x="0" y="0"/>
                </a:moveTo>
                <a:lnTo>
                  <a:pt x="144" y="0"/>
                </a:lnTo>
              </a:path>
            </a:pathLst>
          </a:custGeom>
          <a:noFill/>
          <a:ln w="76200" cmpd="sng">
            <a:solidFill>
              <a:schemeClr val="accent2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770" name="Freeform 146">
            <a:extLst>
              <a:ext uri="{FF2B5EF4-FFF2-40B4-BE49-F238E27FC236}">
                <a16:creationId xmlns:a16="http://schemas.microsoft.com/office/drawing/2014/main" id="{168E24C6-351D-4C89-A69A-EB4C78486698}"/>
              </a:ext>
            </a:extLst>
          </p:cNvPr>
          <p:cNvSpPr>
            <a:spLocks/>
          </p:cNvSpPr>
          <p:nvPr/>
        </p:nvSpPr>
        <p:spPr bwMode="auto">
          <a:xfrm>
            <a:off x="1025525" y="5499100"/>
            <a:ext cx="209550" cy="9525"/>
          </a:xfrm>
          <a:custGeom>
            <a:avLst/>
            <a:gdLst>
              <a:gd name="T0" fmla="*/ 0 w 132"/>
              <a:gd name="T1" fmla="*/ 0 h 6"/>
              <a:gd name="T2" fmla="*/ 2147483646 w 132"/>
              <a:gd name="T3" fmla="*/ 2147483646 h 6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32" h="6">
                <a:moveTo>
                  <a:pt x="0" y="0"/>
                </a:moveTo>
                <a:lnTo>
                  <a:pt x="132" y="6"/>
                </a:lnTo>
              </a:path>
            </a:pathLst>
          </a:custGeom>
          <a:noFill/>
          <a:ln w="76200" cmpd="sng">
            <a:solidFill>
              <a:schemeClr val="accent2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773" name="Freeform 149">
            <a:extLst>
              <a:ext uri="{FF2B5EF4-FFF2-40B4-BE49-F238E27FC236}">
                <a16:creationId xmlns:a16="http://schemas.microsoft.com/office/drawing/2014/main" id="{6D35EB37-60C2-4C5B-83F8-2E25E2B92597}"/>
              </a:ext>
            </a:extLst>
          </p:cNvPr>
          <p:cNvSpPr>
            <a:spLocks/>
          </p:cNvSpPr>
          <p:nvPr/>
        </p:nvSpPr>
        <p:spPr bwMode="auto">
          <a:xfrm flipH="1">
            <a:off x="1206500" y="5499100"/>
            <a:ext cx="209550" cy="9525"/>
          </a:xfrm>
          <a:custGeom>
            <a:avLst/>
            <a:gdLst>
              <a:gd name="T0" fmla="*/ 0 w 132"/>
              <a:gd name="T1" fmla="*/ 0 h 6"/>
              <a:gd name="T2" fmla="*/ 2147483646 w 132"/>
              <a:gd name="T3" fmla="*/ 2147483646 h 6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32" h="6">
                <a:moveTo>
                  <a:pt x="0" y="0"/>
                </a:moveTo>
                <a:lnTo>
                  <a:pt x="132" y="6"/>
                </a:lnTo>
              </a:path>
            </a:pathLst>
          </a:custGeom>
          <a:noFill/>
          <a:ln w="76200" cmpd="sng">
            <a:solidFill>
              <a:schemeClr val="accent2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774" name="Freeform 150">
            <a:extLst>
              <a:ext uri="{FF2B5EF4-FFF2-40B4-BE49-F238E27FC236}">
                <a16:creationId xmlns:a16="http://schemas.microsoft.com/office/drawing/2014/main" id="{7F08475B-25B9-4C51-BCE3-23E2191C9118}"/>
              </a:ext>
            </a:extLst>
          </p:cNvPr>
          <p:cNvSpPr>
            <a:spLocks/>
          </p:cNvSpPr>
          <p:nvPr/>
        </p:nvSpPr>
        <p:spPr bwMode="auto">
          <a:xfrm flipH="1">
            <a:off x="1225550" y="4670425"/>
            <a:ext cx="200025" cy="9525"/>
          </a:xfrm>
          <a:custGeom>
            <a:avLst/>
            <a:gdLst>
              <a:gd name="T0" fmla="*/ 0 w 126"/>
              <a:gd name="T1" fmla="*/ 2147483646 h 6"/>
              <a:gd name="T2" fmla="*/ 2147483646 w 126"/>
              <a:gd name="T3" fmla="*/ 0 h 6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26" h="6">
                <a:moveTo>
                  <a:pt x="0" y="6"/>
                </a:moveTo>
                <a:lnTo>
                  <a:pt x="126" y="0"/>
                </a:lnTo>
              </a:path>
            </a:pathLst>
          </a:custGeom>
          <a:noFill/>
          <a:ln w="76200" cmpd="sng">
            <a:solidFill>
              <a:schemeClr val="accent2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4776" name="Freeform 152">
            <a:extLst>
              <a:ext uri="{FF2B5EF4-FFF2-40B4-BE49-F238E27FC236}">
                <a16:creationId xmlns:a16="http://schemas.microsoft.com/office/drawing/2014/main" id="{C0A2F468-A7D9-41EF-A7E6-FC0BD906CD8C}"/>
              </a:ext>
            </a:extLst>
          </p:cNvPr>
          <p:cNvSpPr>
            <a:spLocks/>
          </p:cNvSpPr>
          <p:nvPr/>
        </p:nvSpPr>
        <p:spPr bwMode="auto">
          <a:xfrm flipH="1">
            <a:off x="1244600" y="6451600"/>
            <a:ext cx="228600" cy="1588"/>
          </a:xfrm>
          <a:custGeom>
            <a:avLst/>
            <a:gdLst>
              <a:gd name="T0" fmla="*/ 0 w 144"/>
              <a:gd name="T1" fmla="*/ 0 h 1"/>
              <a:gd name="T2" fmla="*/ 2147483646 w 144"/>
              <a:gd name="T3" fmla="*/ 0 h 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44" h="1">
                <a:moveTo>
                  <a:pt x="0" y="0"/>
                </a:moveTo>
                <a:lnTo>
                  <a:pt x="144" y="0"/>
                </a:lnTo>
              </a:path>
            </a:pathLst>
          </a:custGeom>
          <a:noFill/>
          <a:ln w="76200" cmpd="sng">
            <a:solidFill>
              <a:schemeClr val="accent2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54880" name="Group 256">
            <a:extLst>
              <a:ext uri="{FF2B5EF4-FFF2-40B4-BE49-F238E27FC236}">
                <a16:creationId xmlns:a16="http://schemas.microsoft.com/office/drawing/2014/main" id="{4BB20933-5FF1-4355-BF83-E4E34923E902}"/>
              </a:ext>
            </a:extLst>
          </p:cNvPr>
          <p:cNvGrpSpPr>
            <a:grpSpLocks/>
          </p:cNvGrpSpPr>
          <p:nvPr/>
        </p:nvGrpSpPr>
        <p:grpSpPr bwMode="auto">
          <a:xfrm>
            <a:off x="3476625" y="4646613"/>
            <a:ext cx="563563" cy="1789112"/>
            <a:chOff x="2190" y="2927"/>
            <a:chExt cx="355" cy="1127"/>
          </a:xfrm>
        </p:grpSpPr>
        <p:sp>
          <p:nvSpPr>
            <p:cNvPr id="63575" name="Arc 153">
              <a:extLst>
                <a:ext uri="{FF2B5EF4-FFF2-40B4-BE49-F238E27FC236}">
                  <a16:creationId xmlns:a16="http://schemas.microsoft.com/office/drawing/2014/main" id="{C702ECE0-5903-44D8-84DA-92427648F50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193" y="3492"/>
              <a:ext cx="352" cy="56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76" name="Arc 154">
              <a:extLst>
                <a:ext uri="{FF2B5EF4-FFF2-40B4-BE49-F238E27FC236}">
                  <a16:creationId xmlns:a16="http://schemas.microsoft.com/office/drawing/2014/main" id="{1C1D14AA-59D0-485C-A8B2-915B3E2CF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927"/>
              <a:ext cx="355" cy="57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4879" name="Group 255">
            <a:extLst>
              <a:ext uri="{FF2B5EF4-FFF2-40B4-BE49-F238E27FC236}">
                <a16:creationId xmlns:a16="http://schemas.microsoft.com/office/drawing/2014/main" id="{CD6D2DB4-E845-45EF-8C66-8B2B0EB5788C}"/>
              </a:ext>
            </a:extLst>
          </p:cNvPr>
          <p:cNvGrpSpPr>
            <a:grpSpLocks/>
          </p:cNvGrpSpPr>
          <p:nvPr/>
        </p:nvGrpSpPr>
        <p:grpSpPr bwMode="auto">
          <a:xfrm>
            <a:off x="2705100" y="5148263"/>
            <a:ext cx="1282700" cy="573087"/>
            <a:chOff x="1704" y="3243"/>
            <a:chExt cx="808" cy="361"/>
          </a:xfrm>
        </p:grpSpPr>
        <p:sp>
          <p:nvSpPr>
            <p:cNvPr id="63572" name="Arc 157">
              <a:extLst>
                <a:ext uri="{FF2B5EF4-FFF2-40B4-BE49-F238E27FC236}">
                  <a16:creationId xmlns:a16="http://schemas.microsoft.com/office/drawing/2014/main" id="{A3161601-E24F-49D4-B97C-865E82F7024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184" y="3243"/>
              <a:ext cx="328" cy="355"/>
            </a:xfrm>
            <a:custGeom>
              <a:avLst/>
              <a:gdLst>
                <a:gd name="T0" fmla="*/ 0 w 21581"/>
                <a:gd name="T1" fmla="*/ 0 h 21600"/>
                <a:gd name="T2" fmla="*/ 0 w 21581"/>
                <a:gd name="T3" fmla="*/ 0 h 21600"/>
                <a:gd name="T4" fmla="*/ 0 w 21581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581" h="21600" fill="none" extrusionOk="0">
                  <a:moveTo>
                    <a:pt x="-1" y="0"/>
                  </a:moveTo>
                  <a:cubicBezTo>
                    <a:pt x="11575" y="0"/>
                    <a:pt x="21092" y="9124"/>
                    <a:pt x="21580" y="20689"/>
                  </a:cubicBezTo>
                </a:path>
                <a:path w="21581" h="21600" stroke="0" extrusionOk="0">
                  <a:moveTo>
                    <a:pt x="-1" y="0"/>
                  </a:moveTo>
                  <a:cubicBezTo>
                    <a:pt x="11575" y="0"/>
                    <a:pt x="21092" y="9124"/>
                    <a:pt x="21580" y="20689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73" name="Arc 156">
              <a:extLst>
                <a:ext uri="{FF2B5EF4-FFF2-40B4-BE49-F238E27FC236}">
                  <a16:creationId xmlns:a16="http://schemas.microsoft.com/office/drawing/2014/main" id="{04AEC8D4-4455-4F5A-9E6E-CDB52F41024A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1704" y="3264"/>
              <a:ext cx="329" cy="34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74" name="Freeform 158">
              <a:extLst>
                <a:ext uri="{FF2B5EF4-FFF2-40B4-BE49-F238E27FC236}">
                  <a16:creationId xmlns:a16="http://schemas.microsoft.com/office/drawing/2014/main" id="{7B565890-ECF2-4355-8EAB-2AD73E1AAED2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2030" y="3598"/>
              <a:ext cx="166" cy="6"/>
            </a:xfrm>
            <a:custGeom>
              <a:avLst/>
              <a:gdLst>
                <a:gd name="T0" fmla="*/ 162 w 168"/>
                <a:gd name="T1" fmla="*/ 0 h 6"/>
                <a:gd name="T2" fmla="*/ 75 w 168"/>
                <a:gd name="T3" fmla="*/ 0 h 6"/>
                <a:gd name="T4" fmla="*/ 0 w 168"/>
                <a:gd name="T5" fmla="*/ 6 h 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8" h="6">
                  <a:moveTo>
                    <a:pt x="168" y="0"/>
                  </a:moveTo>
                  <a:lnTo>
                    <a:pt x="78" y="0"/>
                  </a:lnTo>
                  <a:lnTo>
                    <a:pt x="0" y="6"/>
                  </a:lnTo>
                </a:path>
              </a:pathLst>
            </a:custGeom>
            <a:noFill/>
            <a:ln w="76200" cmpd="sng">
              <a:solidFill>
                <a:schemeClr val="accent2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4876" name="Group 252">
            <a:extLst>
              <a:ext uri="{FF2B5EF4-FFF2-40B4-BE49-F238E27FC236}">
                <a16:creationId xmlns:a16="http://schemas.microsoft.com/office/drawing/2014/main" id="{3E577C19-8C93-4A6C-8429-38937F80BD76}"/>
              </a:ext>
            </a:extLst>
          </p:cNvPr>
          <p:cNvGrpSpPr>
            <a:grpSpLocks/>
          </p:cNvGrpSpPr>
          <p:nvPr/>
        </p:nvGrpSpPr>
        <p:grpSpPr bwMode="auto">
          <a:xfrm>
            <a:off x="2705100" y="4641850"/>
            <a:ext cx="776288" cy="544513"/>
            <a:chOff x="1704" y="2924"/>
            <a:chExt cx="489" cy="343"/>
          </a:xfrm>
        </p:grpSpPr>
        <p:sp>
          <p:nvSpPr>
            <p:cNvPr id="63570" name="Arc 155">
              <a:extLst>
                <a:ext uri="{FF2B5EF4-FFF2-40B4-BE49-F238E27FC236}">
                  <a16:creationId xmlns:a16="http://schemas.microsoft.com/office/drawing/2014/main" id="{C2156D1F-CD3A-478C-AB9D-C3560A4ED5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4" y="2927"/>
              <a:ext cx="329" cy="34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71" name="Freeform 159">
              <a:extLst>
                <a:ext uri="{FF2B5EF4-FFF2-40B4-BE49-F238E27FC236}">
                  <a16:creationId xmlns:a16="http://schemas.microsoft.com/office/drawing/2014/main" id="{8B624D69-D1BD-4A02-BDBA-FAE0DCB5F228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2027" y="2924"/>
              <a:ext cx="166" cy="3"/>
            </a:xfrm>
            <a:custGeom>
              <a:avLst/>
              <a:gdLst>
                <a:gd name="T0" fmla="*/ 0 w 168"/>
                <a:gd name="T1" fmla="*/ 0 h 3"/>
                <a:gd name="T2" fmla="*/ 78 w 168"/>
                <a:gd name="T3" fmla="*/ 3 h 3"/>
                <a:gd name="T4" fmla="*/ 162 w 168"/>
                <a:gd name="T5" fmla="*/ 0 h 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8" h="3">
                  <a:moveTo>
                    <a:pt x="0" y="0"/>
                  </a:moveTo>
                  <a:lnTo>
                    <a:pt x="81" y="3"/>
                  </a:lnTo>
                  <a:lnTo>
                    <a:pt x="168" y="0"/>
                  </a:lnTo>
                </a:path>
              </a:pathLst>
            </a:custGeom>
            <a:noFill/>
            <a:ln w="76200" cmpd="sng">
              <a:solidFill>
                <a:schemeClr val="accent2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4784" name="Arc 160">
            <a:extLst>
              <a:ext uri="{FF2B5EF4-FFF2-40B4-BE49-F238E27FC236}">
                <a16:creationId xmlns:a16="http://schemas.microsoft.com/office/drawing/2014/main" id="{19E9B46E-8CBF-469E-B2FD-36BD538BA3AB}"/>
              </a:ext>
            </a:extLst>
          </p:cNvPr>
          <p:cNvSpPr>
            <a:spLocks/>
          </p:cNvSpPr>
          <p:nvPr/>
        </p:nvSpPr>
        <p:spPr bwMode="auto">
          <a:xfrm flipH="1" flipV="1">
            <a:off x="2778125" y="5905500"/>
            <a:ext cx="481013" cy="530225"/>
          </a:xfrm>
          <a:custGeom>
            <a:avLst/>
            <a:gdLst>
              <a:gd name="T0" fmla="*/ 0 w 19896"/>
              <a:gd name="T1" fmla="*/ 0 h 21600"/>
              <a:gd name="T2" fmla="*/ 281150527 w 19896"/>
              <a:gd name="T3" fmla="*/ 195103137 h 21600"/>
              <a:gd name="T4" fmla="*/ 0 w 19896"/>
              <a:gd name="T5" fmla="*/ 319501655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896" h="21600" fill="none" extrusionOk="0">
                <a:moveTo>
                  <a:pt x="-1" y="0"/>
                </a:moveTo>
                <a:cubicBezTo>
                  <a:pt x="8679" y="0"/>
                  <a:pt x="16516" y="5195"/>
                  <a:pt x="19895" y="13190"/>
                </a:cubicBezTo>
              </a:path>
              <a:path w="19896" h="21600" stroke="0" extrusionOk="0">
                <a:moveTo>
                  <a:pt x="-1" y="0"/>
                </a:moveTo>
                <a:cubicBezTo>
                  <a:pt x="8679" y="0"/>
                  <a:pt x="16516" y="5195"/>
                  <a:pt x="19895" y="1319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785" name="Freeform 161">
            <a:extLst>
              <a:ext uri="{FF2B5EF4-FFF2-40B4-BE49-F238E27FC236}">
                <a16:creationId xmlns:a16="http://schemas.microsoft.com/office/drawing/2014/main" id="{3DC9E963-FB8D-4298-A2C0-03A38EDEABFE}"/>
              </a:ext>
            </a:extLst>
          </p:cNvPr>
          <p:cNvSpPr>
            <a:spLocks/>
          </p:cNvSpPr>
          <p:nvPr/>
        </p:nvSpPr>
        <p:spPr bwMode="auto">
          <a:xfrm flipH="1" flipV="1">
            <a:off x="3241675" y="6435725"/>
            <a:ext cx="271463" cy="9525"/>
          </a:xfrm>
          <a:custGeom>
            <a:avLst/>
            <a:gdLst>
              <a:gd name="T0" fmla="*/ 2147483646 w 174"/>
              <a:gd name="T1" fmla="*/ 2147483646 h 6"/>
              <a:gd name="T2" fmla="*/ 2147483646 w 174"/>
              <a:gd name="T3" fmla="*/ 0 h 6"/>
              <a:gd name="T4" fmla="*/ 0 w 174"/>
              <a:gd name="T5" fmla="*/ 2147483646 h 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4" h="6">
                <a:moveTo>
                  <a:pt x="174" y="6"/>
                </a:moveTo>
                <a:lnTo>
                  <a:pt x="90" y="0"/>
                </a:lnTo>
                <a:lnTo>
                  <a:pt x="0" y="6"/>
                </a:lnTo>
              </a:path>
            </a:pathLst>
          </a:custGeom>
          <a:noFill/>
          <a:ln w="76200" cmpd="sng">
            <a:solidFill>
              <a:schemeClr val="accent2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19" name="Rectangle 169">
            <a:extLst>
              <a:ext uri="{FF2B5EF4-FFF2-40B4-BE49-F238E27FC236}">
                <a16:creationId xmlns:a16="http://schemas.microsoft.com/office/drawing/2014/main" id="{569A1416-A0E2-404B-9C07-4943E9A918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8500" y="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ea typeface="Angsana New" panose="02020603050405020304" pitchFamily="18" charset="-34"/>
              </a:rPr>
              <a:t>Stroke Sequence</a:t>
            </a:r>
          </a:p>
        </p:txBody>
      </p:sp>
      <p:sp>
        <p:nvSpPr>
          <p:cNvPr id="154794" name="Text Box 170">
            <a:extLst>
              <a:ext uri="{FF2B5EF4-FFF2-40B4-BE49-F238E27FC236}">
                <a16:creationId xmlns:a16="http://schemas.microsoft.com/office/drawing/2014/main" id="{D0A73F65-33DA-459A-B86A-03919C10C7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25" y="10175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S</a:t>
            </a:r>
          </a:p>
        </p:txBody>
      </p:sp>
      <p:grpSp>
        <p:nvGrpSpPr>
          <p:cNvPr id="154795" name="Group 171">
            <a:extLst>
              <a:ext uri="{FF2B5EF4-FFF2-40B4-BE49-F238E27FC236}">
                <a16:creationId xmlns:a16="http://schemas.microsoft.com/office/drawing/2014/main" id="{3C8B3D06-77C2-4B16-8F26-FD3A40AA852C}"/>
              </a:ext>
            </a:extLst>
          </p:cNvPr>
          <p:cNvGrpSpPr>
            <a:grpSpLocks/>
          </p:cNvGrpSpPr>
          <p:nvPr/>
        </p:nvGrpSpPr>
        <p:grpSpPr bwMode="auto">
          <a:xfrm>
            <a:off x="517525" y="1797050"/>
            <a:ext cx="1828800" cy="1836738"/>
            <a:chOff x="294" y="1068"/>
            <a:chExt cx="2305" cy="2310"/>
          </a:xfrm>
        </p:grpSpPr>
        <p:sp>
          <p:nvSpPr>
            <p:cNvPr id="63563" name="Rectangle 172">
              <a:extLst>
                <a:ext uri="{FF2B5EF4-FFF2-40B4-BE49-F238E27FC236}">
                  <a16:creationId xmlns:a16="http://schemas.microsoft.com/office/drawing/2014/main" id="{0AD1312D-7F1E-472B-B130-6C9664C19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3564" name="Line 173">
              <a:extLst>
                <a:ext uri="{FF2B5EF4-FFF2-40B4-BE49-F238E27FC236}">
                  <a16:creationId xmlns:a16="http://schemas.microsoft.com/office/drawing/2014/main" id="{CD821256-F47A-4CE2-859E-A32DFE3C62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65" name="Line 174">
              <a:extLst>
                <a:ext uri="{FF2B5EF4-FFF2-40B4-BE49-F238E27FC236}">
                  <a16:creationId xmlns:a16="http://schemas.microsoft.com/office/drawing/2014/main" id="{68C2AE38-9231-4245-9324-420FA5A061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66" name="Line 175">
              <a:extLst>
                <a:ext uri="{FF2B5EF4-FFF2-40B4-BE49-F238E27FC236}">
                  <a16:creationId xmlns:a16="http://schemas.microsoft.com/office/drawing/2014/main" id="{37C0CB85-C7E2-4A64-A1FC-0EE33E9532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67" name="Line 176">
              <a:extLst>
                <a:ext uri="{FF2B5EF4-FFF2-40B4-BE49-F238E27FC236}">
                  <a16:creationId xmlns:a16="http://schemas.microsoft.com/office/drawing/2014/main" id="{1E3D6BFB-62A3-4925-81DD-BE8E46C223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68" name="Line 177">
              <a:extLst>
                <a:ext uri="{FF2B5EF4-FFF2-40B4-BE49-F238E27FC236}">
                  <a16:creationId xmlns:a16="http://schemas.microsoft.com/office/drawing/2014/main" id="{4D4812E7-AEAF-4D10-8990-0457B2FF5D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69" name="Line 178">
              <a:extLst>
                <a:ext uri="{FF2B5EF4-FFF2-40B4-BE49-F238E27FC236}">
                  <a16:creationId xmlns:a16="http://schemas.microsoft.com/office/drawing/2014/main" id="{45A4E9EA-B91F-474F-B85F-A829397E60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4803" name="Text Box 179">
            <a:extLst>
              <a:ext uri="{FF2B5EF4-FFF2-40B4-BE49-F238E27FC236}">
                <a16:creationId xmlns:a16="http://schemas.microsoft.com/office/drawing/2014/main" id="{D2AEB30F-2DE7-4DAA-A06D-9FD4D7CB53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9325" y="9921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3</a:t>
            </a:r>
            <a:endParaRPr lang="th-TH" altLang="en-US" sz="4000">
              <a:solidFill>
                <a:schemeClr val="bg1"/>
              </a:solidFill>
              <a:latin typeface="Swis721 LtEx BT" pitchFamily="34" charset="0"/>
            </a:endParaRPr>
          </a:p>
        </p:txBody>
      </p:sp>
      <p:grpSp>
        <p:nvGrpSpPr>
          <p:cNvPr id="154804" name="Group 180">
            <a:extLst>
              <a:ext uri="{FF2B5EF4-FFF2-40B4-BE49-F238E27FC236}">
                <a16:creationId xmlns:a16="http://schemas.microsoft.com/office/drawing/2014/main" id="{8B1DF646-3EBC-4C34-A779-A2D63D12676E}"/>
              </a:ext>
            </a:extLst>
          </p:cNvPr>
          <p:cNvGrpSpPr>
            <a:grpSpLocks/>
          </p:cNvGrpSpPr>
          <p:nvPr/>
        </p:nvGrpSpPr>
        <p:grpSpPr bwMode="auto">
          <a:xfrm>
            <a:off x="4772025" y="1771650"/>
            <a:ext cx="1828800" cy="1836738"/>
            <a:chOff x="294" y="1068"/>
            <a:chExt cx="2305" cy="2310"/>
          </a:xfrm>
        </p:grpSpPr>
        <p:sp>
          <p:nvSpPr>
            <p:cNvPr id="63556" name="Rectangle 181">
              <a:extLst>
                <a:ext uri="{FF2B5EF4-FFF2-40B4-BE49-F238E27FC236}">
                  <a16:creationId xmlns:a16="http://schemas.microsoft.com/office/drawing/2014/main" id="{83ADC70E-C100-42CB-85EC-3CD39BA6B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3557" name="Line 182">
              <a:extLst>
                <a:ext uri="{FF2B5EF4-FFF2-40B4-BE49-F238E27FC236}">
                  <a16:creationId xmlns:a16="http://schemas.microsoft.com/office/drawing/2014/main" id="{A29F26DD-F793-44AC-BF89-C1CB76E52A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58" name="Line 183">
              <a:extLst>
                <a:ext uri="{FF2B5EF4-FFF2-40B4-BE49-F238E27FC236}">
                  <a16:creationId xmlns:a16="http://schemas.microsoft.com/office/drawing/2014/main" id="{2F8E67F6-2019-429F-BC2A-7FED8618CA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59" name="Line 184">
              <a:extLst>
                <a:ext uri="{FF2B5EF4-FFF2-40B4-BE49-F238E27FC236}">
                  <a16:creationId xmlns:a16="http://schemas.microsoft.com/office/drawing/2014/main" id="{078B4EEC-955F-4A68-999C-2C51E01716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60" name="Line 185">
              <a:extLst>
                <a:ext uri="{FF2B5EF4-FFF2-40B4-BE49-F238E27FC236}">
                  <a16:creationId xmlns:a16="http://schemas.microsoft.com/office/drawing/2014/main" id="{8B6A8043-7C32-4FB4-B87F-7EAE019894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61" name="Line 186">
              <a:extLst>
                <a:ext uri="{FF2B5EF4-FFF2-40B4-BE49-F238E27FC236}">
                  <a16:creationId xmlns:a16="http://schemas.microsoft.com/office/drawing/2014/main" id="{AD81370E-D9BF-4147-AEBF-58C3BFC0CB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62" name="Line 187">
              <a:extLst>
                <a:ext uri="{FF2B5EF4-FFF2-40B4-BE49-F238E27FC236}">
                  <a16:creationId xmlns:a16="http://schemas.microsoft.com/office/drawing/2014/main" id="{D6D27E0A-F2D1-4D82-BFF8-06F6B504DE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4814" name="Arc 190">
            <a:extLst>
              <a:ext uri="{FF2B5EF4-FFF2-40B4-BE49-F238E27FC236}">
                <a16:creationId xmlns:a16="http://schemas.microsoft.com/office/drawing/2014/main" id="{869CBE77-31A9-4960-8F30-C7AE67033874}"/>
              </a:ext>
            </a:extLst>
          </p:cNvPr>
          <p:cNvSpPr>
            <a:spLocks/>
          </p:cNvSpPr>
          <p:nvPr/>
        </p:nvSpPr>
        <p:spPr bwMode="auto">
          <a:xfrm>
            <a:off x="1219200" y="1803400"/>
            <a:ext cx="635000" cy="457200"/>
          </a:xfrm>
          <a:custGeom>
            <a:avLst/>
            <a:gdLst>
              <a:gd name="T0" fmla="*/ 0 w 21600"/>
              <a:gd name="T1" fmla="*/ 0 h 21600"/>
              <a:gd name="T2" fmla="*/ 548799456 w 21600"/>
              <a:gd name="T3" fmla="*/ 204838300 h 21600"/>
              <a:gd name="T4" fmla="*/ 0 w 21600"/>
              <a:gd name="T5" fmla="*/ 20483830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17" name="Arc 193">
            <a:extLst>
              <a:ext uri="{FF2B5EF4-FFF2-40B4-BE49-F238E27FC236}">
                <a16:creationId xmlns:a16="http://schemas.microsoft.com/office/drawing/2014/main" id="{ECB3463A-847F-4FBF-8A5C-0B9823355FD2}"/>
              </a:ext>
            </a:extLst>
          </p:cNvPr>
          <p:cNvSpPr>
            <a:spLocks/>
          </p:cNvSpPr>
          <p:nvPr/>
        </p:nvSpPr>
        <p:spPr bwMode="auto">
          <a:xfrm flipH="1" flipV="1">
            <a:off x="533400" y="3111500"/>
            <a:ext cx="723900" cy="495300"/>
          </a:xfrm>
          <a:custGeom>
            <a:avLst/>
            <a:gdLst>
              <a:gd name="T0" fmla="*/ 0 w 21600"/>
              <a:gd name="T1" fmla="*/ 0 h 21600"/>
              <a:gd name="T2" fmla="*/ 813070538 w 21600"/>
              <a:gd name="T3" fmla="*/ 260433876 h 21600"/>
              <a:gd name="T4" fmla="*/ 0 w 21600"/>
              <a:gd name="T5" fmla="*/ 260433876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18" name="Arc 194">
            <a:extLst>
              <a:ext uri="{FF2B5EF4-FFF2-40B4-BE49-F238E27FC236}">
                <a16:creationId xmlns:a16="http://schemas.microsoft.com/office/drawing/2014/main" id="{D3BDF1EA-FD1B-4A0E-8B52-E87FB694D596}"/>
              </a:ext>
            </a:extLst>
          </p:cNvPr>
          <p:cNvSpPr>
            <a:spLocks/>
          </p:cNvSpPr>
          <p:nvPr/>
        </p:nvSpPr>
        <p:spPr bwMode="auto">
          <a:xfrm flipV="1">
            <a:off x="1231900" y="3111500"/>
            <a:ext cx="723900" cy="495300"/>
          </a:xfrm>
          <a:custGeom>
            <a:avLst/>
            <a:gdLst>
              <a:gd name="T0" fmla="*/ 0 w 21600"/>
              <a:gd name="T1" fmla="*/ 0 h 21600"/>
              <a:gd name="T2" fmla="*/ 813070538 w 21600"/>
              <a:gd name="T3" fmla="*/ 260433876 h 21600"/>
              <a:gd name="T4" fmla="*/ 0 w 21600"/>
              <a:gd name="T5" fmla="*/ 260433876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4870" name="Group 246">
            <a:extLst>
              <a:ext uri="{FF2B5EF4-FFF2-40B4-BE49-F238E27FC236}">
                <a16:creationId xmlns:a16="http://schemas.microsoft.com/office/drawing/2014/main" id="{F3E50A54-9931-442D-B906-D2A5DCC4B982}"/>
              </a:ext>
            </a:extLst>
          </p:cNvPr>
          <p:cNvGrpSpPr>
            <a:grpSpLocks/>
          </p:cNvGrpSpPr>
          <p:nvPr/>
        </p:nvGrpSpPr>
        <p:grpSpPr bwMode="auto">
          <a:xfrm>
            <a:off x="508000" y="2247900"/>
            <a:ext cx="1441450" cy="869950"/>
            <a:chOff x="320" y="1416"/>
            <a:chExt cx="908" cy="548"/>
          </a:xfrm>
        </p:grpSpPr>
        <p:sp>
          <p:nvSpPr>
            <p:cNvPr id="63553" name="Arc 191">
              <a:extLst>
                <a:ext uri="{FF2B5EF4-FFF2-40B4-BE49-F238E27FC236}">
                  <a16:creationId xmlns:a16="http://schemas.microsoft.com/office/drawing/2014/main" id="{DECFD9C6-E9D9-4DE4-BD5A-A3F841F78B60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320" y="1416"/>
              <a:ext cx="296" cy="220"/>
            </a:xfrm>
            <a:custGeom>
              <a:avLst/>
              <a:gdLst>
                <a:gd name="T0" fmla="*/ 0 w 21600"/>
                <a:gd name="T1" fmla="*/ 0 h 21249"/>
                <a:gd name="T2" fmla="*/ 0 w 21600"/>
                <a:gd name="T3" fmla="*/ 0 h 21249"/>
                <a:gd name="T4" fmla="*/ 0 w 21600"/>
                <a:gd name="T5" fmla="*/ 0 h 2124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249" fill="none" extrusionOk="0">
                  <a:moveTo>
                    <a:pt x="3880" y="0"/>
                  </a:moveTo>
                  <a:cubicBezTo>
                    <a:pt x="14143" y="1874"/>
                    <a:pt x="21600" y="10816"/>
                    <a:pt x="21600" y="21249"/>
                  </a:cubicBezTo>
                </a:path>
                <a:path w="21600" h="21249" stroke="0" extrusionOk="0">
                  <a:moveTo>
                    <a:pt x="3880" y="0"/>
                  </a:moveTo>
                  <a:cubicBezTo>
                    <a:pt x="14143" y="1874"/>
                    <a:pt x="21600" y="10816"/>
                    <a:pt x="21600" y="21249"/>
                  </a:cubicBezTo>
                  <a:lnTo>
                    <a:pt x="0" y="21249"/>
                  </a:lnTo>
                  <a:lnTo>
                    <a:pt x="3880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54" name="Arc 195">
              <a:extLst>
                <a:ext uri="{FF2B5EF4-FFF2-40B4-BE49-F238E27FC236}">
                  <a16:creationId xmlns:a16="http://schemas.microsoft.com/office/drawing/2014/main" id="{209AF3E1-2DA0-4D96-848C-8277819C5004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944" y="1680"/>
              <a:ext cx="280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55" name="Freeform 196">
              <a:extLst>
                <a:ext uri="{FF2B5EF4-FFF2-40B4-BE49-F238E27FC236}">
                  <a16:creationId xmlns:a16="http://schemas.microsoft.com/office/drawing/2014/main" id="{B01C9A6E-9B88-4C5D-84F0-757975E27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" y="1632"/>
              <a:ext cx="408" cy="48"/>
            </a:xfrm>
            <a:custGeom>
              <a:avLst/>
              <a:gdLst>
                <a:gd name="T0" fmla="*/ 0 w 408"/>
                <a:gd name="T1" fmla="*/ 0 h 48"/>
                <a:gd name="T2" fmla="*/ 224 w 408"/>
                <a:gd name="T3" fmla="*/ 32 h 48"/>
                <a:gd name="T4" fmla="*/ 408 w 408"/>
                <a:gd name="T5" fmla="*/ 48 h 4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08" h="48">
                  <a:moveTo>
                    <a:pt x="0" y="0"/>
                  </a:moveTo>
                  <a:cubicBezTo>
                    <a:pt x="78" y="12"/>
                    <a:pt x="156" y="24"/>
                    <a:pt x="224" y="32"/>
                  </a:cubicBezTo>
                  <a:cubicBezTo>
                    <a:pt x="292" y="40"/>
                    <a:pt x="350" y="44"/>
                    <a:pt x="408" y="48"/>
                  </a:cubicBezTo>
                </a:path>
              </a:pathLst>
            </a:custGeom>
            <a:noFill/>
            <a:ln w="76200" cmpd="sng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4869" name="Group 245">
            <a:extLst>
              <a:ext uri="{FF2B5EF4-FFF2-40B4-BE49-F238E27FC236}">
                <a16:creationId xmlns:a16="http://schemas.microsoft.com/office/drawing/2014/main" id="{8B2C8002-9BF9-4EC3-A967-D8BA2BED768E}"/>
              </a:ext>
            </a:extLst>
          </p:cNvPr>
          <p:cNvGrpSpPr>
            <a:grpSpLocks/>
          </p:cNvGrpSpPr>
          <p:nvPr/>
        </p:nvGrpSpPr>
        <p:grpSpPr bwMode="auto">
          <a:xfrm>
            <a:off x="508000" y="1795463"/>
            <a:ext cx="736600" cy="465137"/>
            <a:chOff x="320" y="1131"/>
            <a:chExt cx="464" cy="293"/>
          </a:xfrm>
        </p:grpSpPr>
        <p:sp>
          <p:nvSpPr>
            <p:cNvPr id="63551" name="Arc 189">
              <a:extLst>
                <a:ext uri="{FF2B5EF4-FFF2-40B4-BE49-F238E27FC236}">
                  <a16:creationId xmlns:a16="http://schemas.microsoft.com/office/drawing/2014/main" id="{55FC04E7-5CB7-448D-B372-E3813B7245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20" y="1154"/>
              <a:ext cx="280" cy="270"/>
            </a:xfrm>
            <a:custGeom>
              <a:avLst/>
              <a:gdLst>
                <a:gd name="T0" fmla="*/ 0 w 21600"/>
                <a:gd name="T1" fmla="*/ 0 h 20882"/>
                <a:gd name="T2" fmla="*/ 0 w 21600"/>
                <a:gd name="T3" fmla="*/ 0 h 20882"/>
                <a:gd name="T4" fmla="*/ 0 w 21600"/>
                <a:gd name="T5" fmla="*/ 0 h 2088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0882" fill="none" extrusionOk="0">
                  <a:moveTo>
                    <a:pt x="5522" y="0"/>
                  </a:moveTo>
                  <a:cubicBezTo>
                    <a:pt x="14999" y="2506"/>
                    <a:pt x="21600" y="11079"/>
                    <a:pt x="21600" y="20882"/>
                  </a:cubicBezTo>
                </a:path>
                <a:path w="21600" h="20882" stroke="0" extrusionOk="0">
                  <a:moveTo>
                    <a:pt x="5522" y="0"/>
                  </a:moveTo>
                  <a:cubicBezTo>
                    <a:pt x="14999" y="2506"/>
                    <a:pt x="21600" y="11079"/>
                    <a:pt x="21600" y="20882"/>
                  </a:cubicBezTo>
                  <a:lnTo>
                    <a:pt x="0" y="20882"/>
                  </a:lnTo>
                  <a:lnTo>
                    <a:pt x="5522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52" name="Freeform 197">
              <a:extLst>
                <a:ext uri="{FF2B5EF4-FFF2-40B4-BE49-F238E27FC236}">
                  <a16:creationId xmlns:a16="http://schemas.microsoft.com/office/drawing/2014/main" id="{A3932673-C04B-42AA-A177-7FADF94D1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" y="1131"/>
              <a:ext cx="272" cy="29"/>
            </a:xfrm>
            <a:custGeom>
              <a:avLst/>
              <a:gdLst>
                <a:gd name="T0" fmla="*/ 272 w 272"/>
                <a:gd name="T1" fmla="*/ 2 h 37"/>
                <a:gd name="T2" fmla="*/ 112 w 272"/>
                <a:gd name="T3" fmla="*/ 2 h 37"/>
                <a:gd name="T4" fmla="*/ 0 w 272"/>
                <a:gd name="T5" fmla="*/ 18 h 3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2" h="37">
                  <a:moveTo>
                    <a:pt x="272" y="5"/>
                  </a:moveTo>
                  <a:cubicBezTo>
                    <a:pt x="245" y="5"/>
                    <a:pt x="157" y="0"/>
                    <a:pt x="112" y="5"/>
                  </a:cubicBezTo>
                  <a:cubicBezTo>
                    <a:pt x="67" y="10"/>
                    <a:pt x="23" y="30"/>
                    <a:pt x="0" y="37"/>
                  </a:cubicBezTo>
                </a:path>
              </a:pathLst>
            </a:custGeom>
            <a:noFill/>
            <a:ln w="76200" cmpd="sng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4823" name="Arc 199">
            <a:extLst>
              <a:ext uri="{FF2B5EF4-FFF2-40B4-BE49-F238E27FC236}">
                <a16:creationId xmlns:a16="http://schemas.microsoft.com/office/drawing/2014/main" id="{7EB8A60B-501F-4273-B39D-C08B8369C62E}"/>
              </a:ext>
            </a:extLst>
          </p:cNvPr>
          <p:cNvSpPr>
            <a:spLocks/>
          </p:cNvSpPr>
          <p:nvPr/>
        </p:nvSpPr>
        <p:spPr bwMode="auto">
          <a:xfrm flipH="1">
            <a:off x="4776788" y="1906588"/>
            <a:ext cx="390525" cy="406400"/>
          </a:xfrm>
          <a:custGeom>
            <a:avLst/>
            <a:gdLst>
              <a:gd name="T0" fmla="*/ 60069037 w 21600"/>
              <a:gd name="T1" fmla="*/ 0 h 19059"/>
              <a:gd name="T2" fmla="*/ 127655354 w 21600"/>
              <a:gd name="T3" fmla="*/ 184782525 h 19059"/>
              <a:gd name="T4" fmla="*/ 0 w 21600"/>
              <a:gd name="T5" fmla="*/ 184782525 h 1905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19059" fill="none" extrusionOk="0">
                <a:moveTo>
                  <a:pt x="10164" y="-1"/>
                </a:moveTo>
                <a:cubicBezTo>
                  <a:pt x="17203" y="3753"/>
                  <a:pt x="21600" y="11081"/>
                  <a:pt x="21600" y="19059"/>
                </a:cubicBezTo>
              </a:path>
              <a:path w="21600" h="19059" stroke="0" extrusionOk="0">
                <a:moveTo>
                  <a:pt x="10164" y="-1"/>
                </a:moveTo>
                <a:cubicBezTo>
                  <a:pt x="17203" y="3753"/>
                  <a:pt x="21600" y="11081"/>
                  <a:pt x="21600" y="19059"/>
                </a:cubicBezTo>
                <a:lnTo>
                  <a:pt x="0" y="19059"/>
                </a:lnTo>
                <a:lnTo>
                  <a:pt x="10164" y="-1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25" name="Arc 201">
            <a:extLst>
              <a:ext uri="{FF2B5EF4-FFF2-40B4-BE49-F238E27FC236}">
                <a16:creationId xmlns:a16="http://schemas.microsoft.com/office/drawing/2014/main" id="{6589E098-010E-4122-8E3E-20E133F7ED26}"/>
              </a:ext>
            </a:extLst>
          </p:cNvPr>
          <p:cNvSpPr>
            <a:spLocks/>
          </p:cNvSpPr>
          <p:nvPr/>
        </p:nvSpPr>
        <p:spPr bwMode="auto">
          <a:xfrm flipV="1">
            <a:off x="5441950" y="3106738"/>
            <a:ext cx="668338" cy="474662"/>
          </a:xfrm>
          <a:custGeom>
            <a:avLst/>
            <a:gdLst>
              <a:gd name="T0" fmla="*/ 0 w 21600"/>
              <a:gd name="T1" fmla="*/ 0 h 21600"/>
              <a:gd name="T2" fmla="*/ 639854115 w 21600"/>
              <a:gd name="T3" fmla="*/ 229216499 h 21600"/>
              <a:gd name="T4" fmla="*/ 0 w 21600"/>
              <a:gd name="T5" fmla="*/ 229216499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26" name="Arc 202">
            <a:extLst>
              <a:ext uri="{FF2B5EF4-FFF2-40B4-BE49-F238E27FC236}">
                <a16:creationId xmlns:a16="http://schemas.microsoft.com/office/drawing/2014/main" id="{E941FA78-D858-4B3A-8AD7-A46FE70DB3CA}"/>
              </a:ext>
            </a:extLst>
          </p:cNvPr>
          <p:cNvSpPr>
            <a:spLocks/>
          </p:cNvSpPr>
          <p:nvPr/>
        </p:nvSpPr>
        <p:spPr bwMode="auto">
          <a:xfrm>
            <a:off x="5454650" y="2632075"/>
            <a:ext cx="655638" cy="474663"/>
          </a:xfrm>
          <a:custGeom>
            <a:avLst/>
            <a:gdLst>
              <a:gd name="T0" fmla="*/ 0 w 21600"/>
              <a:gd name="T1" fmla="*/ 0 h 21600"/>
              <a:gd name="T2" fmla="*/ 604066638 w 21600"/>
              <a:gd name="T3" fmla="*/ 229217949 h 21600"/>
              <a:gd name="T4" fmla="*/ 0 w 21600"/>
              <a:gd name="T5" fmla="*/ 229217949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827" name="Arc 203">
            <a:extLst>
              <a:ext uri="{FF2B5EF4-FFF2-40B4-BE49-F238E27FC236}">
                <a16:creationId xmlns:a16="http://schemas.microsoft.com/office/drawing/2014/main" id="{E4EF69F6-A589-49D7-A993-E056DCEBACE8}"/>
              </a:ext>
            </a:extLst>
          </p:cNvPr>
          <p:cNvSpPr>
            <a:spLocks/>
          </p:cNvSpPr>
          <p:nvPr/>
        </p:nvSpPr>
        <p:spPr bwMode="auto">
          <a:xfrm flipH="1" flipV="1">
            <a:off x="4775200" y="2973388"/>
            <a:ext cx="671513" cy="611187"/>
          </a:xfrm>
          <a:custGeom>
            <a:avLst/>
            <a:gdLst>
              <a:gd name="T0" fmla="*/ 0 w 23351"/>
              <a:gd name="T1" fmla="*/ 1608497 h 21600"/>
              <a:gd name="T2" fmla="*/ 555331502 w 23351"/>
              <a:gd name="T3" fmla="*/ 489344636 h 21600"/>
              <a:gd name="T4" fmla="*/ 41642031 w 23351"/>
              <a:gd name="T5" fmla="*/ 489344636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3351" h="21600" fill="none" extrusionOk="0">
                <a:moveTo>
                  <a:pt x="0" y="71"/>
                </a:moveTo>
                <a:cubicBezTo>
                  <a:pt x="582" y="23"/>
                  <a:pt x="1166" y="0"/>
                  <a:pt x="1751" y="0"/>
                </a:cubicBezTo>
                <a:cubicBezTo>
                  <a:pt x="13680" y="0"/>
                  <a:pt x="23351" y="9670"/>
                  <a:pt x="23351" y="21600"/>
                </a:cubicBezTo>
              </a:path>
              <a:path w="23351" h="21600" stroke="0" extrusionOk="0">
                <a:moveTo>
                  <a:pt x="0" y="71"/>
                </a:moveTo>
                <a:cubicBezTo>
                  <a:pt x="582" y="23"/>
                  <a:pt x="1166" y="0"/>
                  <a:pt x="1751" y="0"/>
                </a:cubicBezTo>
                <a:cubicBezTo>
                  <a:pt x="13680" y="0"/>
                  <a:pt x="23351" y="9670"/>
                  <a:pt x="23351" y="21600"/>
                </a:cubicBezTo>
                <a:lnTo>
                  <a:pt x="1751" y="21600"/>
                </a:lnTo>
                <a:lnTo>
                  <a:pt x="0" y="71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4868" name="Group 244">
            <a:extLst>
              <a:ext uri="{FF2B5EF4-FFF2-40B4-BE49-F238E27FC236}">
                <a16:creationId xmlns:a16="http://schemas.microsoft.com/office/drawing/2014/main" id="{C22ADEDD-436F-47D8-B890-0F7E55044E4A}"/>
              </a:ext>
            </a:extLst>
          </p:cNvPr>
          <p:cNvGrpSpPr>
            <a:grpSpLocks/>
          </p:cNvGrpSpPr>
          <p:nvPr/>
        </p:nvGrpSpPr>
        <p:grpSpPr bwMode="auto">
          <a:xfrm>
            <a:off x="5387975" y="2190750"/>
            <a:ext cx="658813" cy="447675"/>
            <a:chOff x="3394" y="1380"/>
            <a:chExt cx="415" cy="282"/>
          </a:xfrm>
        </p:grpSpPr>
        <p:sp>
          <p:nvSpPr>
            <p:cNvPr id="63549" name="Arc 204">
              <a:extLst>
                <a:ext uri="{FF2B5EF4-FFF2-40B4-BE49-F238E27FC236}">
                  <a16:creationId xmlns:a16="http://schemas.microsoft.com/office/drawing/2014/main" id="{E1876655-30F4-4A0E-B1B0-31EF446A18CB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548" y="1380"/>
              <a:ext cx="261" cy="27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50" name="Line 205">
              <a:extLst>
                <a:ext uri="{FF2B5EF4-FFF2-40B4-BE49-F238E27FC236}">
                  <a16:creationId xmlns:a16="http://schemas.microsoft.com/office/drawing/2014/main" id="{A358C0E7-B62B-4825-9B63-B482E52AB3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94" y="1662"/>
              <a:ext cx="158" cy="0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4875" name="Group 251">
            <a:extLst>
              <a:ext uri="{FF2B5EF4-FFF2-40B4-BE49-F238E27FC236}">
                <a16:creationId xmlns:a16="http://schemas.microsoft.com/office/drawing/2014/main" id="{CE0A185B-9AB0-4AC9-8034-099F6C268C60}"/>
              </a:ext>
            </a:extLst>
          </p:cNvPr>
          <p:cNvGrpSpPr>
            <a:grpSpLocks/>
          </p:cNvGrpSpPr>
          <p:nvPr/>
        </p:nvGrpSpPr>
        <p:grpSpPr bwMode="auto">
          <a:xfrm>
            <a:off x="4957763" y="1785938"/>
            <a:ext cx="1089025" cy="441325"/>
            <a:chOff x="3123" y="1125"/>
            <a:chExt cx="686" cy="278"/>
          </a:xfrm>
        </p:grpSpPr>
        <p:sp>
          <p:nvSpPr>
            <p:cNvPr id="63547" name="Arc 198">
              <a:extLst>
                <a:ext uri="{FF2B5EF4-FFF2-40B4-BE49-F238E27FC236}">
                  <a16:creationId xmlns:a16="http://schemas.microsoft.com/office/drawing/2014/main" id="{055F5B29-1565-49C4-A366-B951B5EF80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8" y="1153"/>
              <a:ext cx="261" cy="250"/>
            </a:xfrm>
            <a:custGeom>
              <a:avLst/>
              <a:gdLst>
                <a:gd name="T0" fmla="*/ 0 w 21600"/>
                <a:gd name="T1" fmla="*/ 0 h 21051"/>
                <a:gd name="T2" fmla="*/ 0 w 21600"/>
                <a:gd name="T3" fmla="*/ 0 h 21051"/>
                <a:gd name="T4" fmla="*/ 0 w 21600"/>
                <a:gd name="T5" fmla="*/ 0 h 2105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051" fill="none" extrusionOk="0">
                  <a:moveTo>
                    <a:pt x="4838" y="-1"/>
                  </a:moveTo>
                  <a:cubicBezTo>
                    <a:pt x="14647" y="2254"/>
                    <a:pt x="21600" y="10985"/>
                    <a:pt x="21600" y="21051"/>
                  </a:cubicBezTo>
                </a:path>
                <a:path w="21600" h="21051" stroke="0" extrusionOk="0">
                  <a:moveTo>
                    <a:pt x="4838" y="-1"/>
                  </a:moveTo>
                  <a:cubicBezTo>
                    <a:pt x="14647" y="2254"/>
                    <a:pt x="21600" y="10985"/>
                    <a:pt x="21600" y="21051"/>
                  </a:cubicBezTo>
                  <a:lnTo>
                    <a:pt x="0" y="21051"/>
                  </a:lnTo>
                  <a:lnTo>
                    <a:pt x="4838" y="-1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48" name="Freeform 206">
              <a:extLst>
                <a:ext uri="{FF2B5EF4-FFF2-40B4-BE49-F238E27FC236}">
                  <a16:creationId xmlns:a16="http://schemas.microsoft.com/office/drawing/2014/main" id="{76EABAE4-CFCC-4145-BA1C-17D4DD3585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3" y="1125"/>
              <a:ext cx="513" cy="88"/>
            </a:xfrm>
            <a:custGeom>
              <a:avLst/>
              <a:gdLst>
                <a:gd name="T0" fmla="*/ 0 w 513"/>
                <a:gd name="T1" fmla="*/ 88 h 88"/>
                <a:gd name="T2" fmla="*/ 93 w 513"/>
                <a:gd name="T3" fmla="*/ 34 h 88"/>
                <a:gd name="T4" fmla="*/ 231 w 513"/>
                <a:gd name="T5" fmla="*/ 4 h 88"/>
                <a:gd name="T6" fmla="*/ 384 w 513"/>
                <a:gd name="T7" fmla="*/ 7 h 88"/>
                <a:gd name="T8" fmla="*/ 513 w 513"/>
                <a:gd name="T9" fmla="*/ 37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3" h="88">
                  <a:moveTo>
                    <a:pt x="0" y="88"/>
                  </a:moveTo>
                  <a:cubicBezTo>
                    <a:pt x="15" y="79"/>
                    <a:pt x="55" y="48"/>
                    <a:pt x="93" y="34"/>
                  </a:cubicBezTo>
                  <a:cubicBezTo>
                    <a:pt x="131" y="20"/>
                    <a:pt x="183" y="8"/>
                    <a:pt x="231" y="4"/>
                  </a:cubicBezTo>
                  <a:cubicBezTo>
                    <a:pt x="279" y="0"/>
                    <a:pt x="337" y="1"/>
                    <a:pt x="384" y="7"/>
                  </a:cubicBezTo>
                  <a:cubicBezTo>
                    <a:pt x="431" y="13"/>
                    <a:pt x="486" y="31"/>
                    <a:pt x="513" y="37"/>
                  </a:cubicBezTo>
                </a:path>
              </a:pathLst>
            </a:custGeom>
            <a:noFill/>
            <a:ln w="76200" cmpd="sng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4865" name="Group 241">
            <a:extLst>
              <a:ext uri="{FF2B5EF4-FFF2-40B4-BE49-F238E27FC236}">
                <a16:creationId xmlns:a16="http://schemas.microsoft.com/office/drawing/2014/main" id="{56104448-36DD-4CEA-80B4-C9E2447A5D6B}"/>
              </a:ext>
            </a:extLst>
          </p:cNvPr>
          <p:cNvGrpSpPr>
            <a:grpSpLocks/>
          </p:cNvGrpSpPr>
          <p:nvPr/>
        </p:nvGrpSpPr>
        <p:grpSpPr bwMode="auto">
          <a:xfrm>
            <a:off x="2652713" y="2060575"/>
            <a:ext cx="447675" cy="1281113"/>
            <a:chOff x="1671" y="1298"/>
            <a:chExt cx="282" cy="807"/>
          </a:xfrm>
        </p:grpSpPr>
        <p:sp>
          <p:nvSpPr>
            <p:cNvPr id="63545" name="Arc 208">
              <a:extLst>
                <a:ext uri="{FF2B5EF4-FFF2-40B4-BE49-F238E27FC236}">
                  <a16:creationId xmlns:a16="http://schemas.microsoft.com/office/drawing/2014/main" id="{0D614645-1600-4B65-AEF8-F73BB85E5CA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71" y="1298"/>
              <a:ext cx="282" cy="407"/>
            </a:xfrm>
            <a:custGeom>
              <a:avLst/>
              <a:gdLst>
                <a:gd name="T0" fmla="*/ 0 w 21600"/>
                <a:gd name="T1" fmla="*/ 0 h 15943"/>
                <a:gd name="T2" fmla="*/ 0 w 21600"/>
                <a:gd name="T3" fmla="*/ 0 h 15943"/>
                <a:gd name="T4" fmla="*/ 0 w 21600"/>
                <a:gd name="T5" fmla="*/ 0 h 1594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15943" fill="none" extrusionOk="0">
                  <a:moveTo>
                    <a:pt x="14573" y="-1"/>
                  </a:moveTo>
                  <a:cubicBezTo>
                    <a:pt x="19049" y="4091"/>
                    <a:pt x="21600" y="9877"/>
                    <a:pt x="21600" y="15943"/>
                  </a:cubicBezTo>
                </a:path>
                <a:path w="21600" h="15943" stroke="0" extrusionOk="0">
                  <a:moveTo>
                    <a:pt x="14573" y="-1"/>
                  </a:moveTo>
                  <a:cubicBezTo>
                    <a:pt x="19049" y="4091"/>
                    <a:pt x="21600" y="9877"/>
                    <a:pt x="21600" y="15943"/>
                  </a:cubicBezTo>
                  <a:lnTo>
                    <a:pt x="0" y="15943"/>
                  </a:lnTo>
                  <a:lnTo>
                    <a:pt x="14573" y="-1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46" name="Arc 226">
              <a:extLst>
                <a:ext uri="{FF2B5EF4-FFF2-40B4-BE49-F238E27FC236}">
                  <a16:creationId xmlns:a16="http://schemas.microsoft.com/office/drawing/2014/main" id="{483D67EB-8EED-402A-BC3B-684B54CB0C20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1671" y="1698"/>
              <a:ext cx="282" cy="407"/>
            </a:xfrm>
            <a:custGeom>
              <a:avLst/>
              <a:gdLst>
                <a:gd name="T0" fmla="*/ 0 w 21600"/>
                <a:gd name="T1" fmla="*/ 0 h 15943"/>
                <a:gd name="T2" fmla="*/ 0 w 21600"/>
                <a:gd name="T3" fmla="*/ 0 h 15943"/>
                <a:gd name="T4" fmla="*/ 0 w 21600"/>
                <a:gd name="T5" fmla="*/ 0 h 1594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15943" fill="none" extrusionOk="0">
                  <a:moveTo>
                    <a:pt x="14573" y="-1"/>
                  </a:moveTo>
                  <a:cubicBezTo>
                    <a:pt x="19049" y="4091"/>
                    <a:pt x="21600" y="9877"/>
                    <a:pt x="21600" y="15943"/>
                  </a:cubicBezTo>
                </a:path>
                <a:path w="21600" h="15943" stroke="0" extrusionOk="0">
                  <a:moveTo>
                    <a:pt x="14573" y="-1"/>
                  </a:moveTo>
                  <a:cubicBezTo>
                    <a:pt x="19049" y="4091"/>
                    <a:pt x="21600" y="9877"/>
                    <a:pt x="21600" y="15943"/>
                  </a:cubicBezTo>
                  <a:lnTo>
                    <a:pt x="0" y="15943"/>
                  </a:lnTo>
                  <a:lnTo>
                    <a:pt x="14573" y="-1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4867" name="Group 243">
            <a:extLst>
              <a:ext uri="{FF2B5EF4-FFF2-40B4-BE49-F238E27FC236}">
                <a16:creationId xmlns:a16="http://schemas.microsoft.com/office/drawing/2014/main" id="{97F9D3B7-B660-418C-8D47-3E7A785EED92}"/>
              </a:ext>
            </a:extLst>
          </p:cNvPr>
          <p:cNvGrpSpPr>
            <a:grpSpLocks/>
          </p:cNvGrpSpPr>
          <p:nvPr/>
        </p:nvGrpSpPr>
        <p:grpSpPr bwMode="auto">
          <a:xfrm>
            <a:off x="2792413" y="1785938"/>
            <a:ext cx="1069975" cy="571500"/>
            <a:chOff x="1759" y="1125"/>
            <a:chExt cx="674" cy="360"/>
          </a:xfrm>
        </p:grpSpPr>
        <p:sp>
          <p:nvSpPr>
            <p:cNvPr id="63543" name="Arc 225">
              <a:extLst>
                <a:ext uri="{FF2B5EF4-FFF2-40B4-BE49-F238E27FC236}">
                  <a16:creationId xmlns:a16="http://schemas.microsoft.com/office/drawing/2014/main" id="{ED009F63-E0ED-4155-8D72-8F0C208B2E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59" y="1125"/>
              <a:ext cx="339" cy="360"/>
            </a:xfrm>
            <a:custGeom>
              <a:avLst/>
              <a:gdLst>
                <a:gd name="T0" fmla="*/ 0 w 20351"/>
                <a:gd name="T1" fmla="*/ 0 h 21600"/>
                <a:gd name="T2" fmla="*/ 0 w 20351"/>
                <a:gd name="T3" fmla="*/ 0 h 21600"/>
                <a:gd name="T4" fmla="*/ 0 w 20351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351" h="21600" fill="none" extrusionOk="0">
                  <a:moveTo>
                    <a:pt x="0" y="56"/>
                  </a:moveTo>
                  <a:cubicBezTo>
                    <a:pt x="517" y="18"/>
                    <a:pt x="1036" y="0"/>
                    <a:pt x="1556" y="0"/>
                  </a:cubicBezTo>
                  <a:cubicBezTo>
                    <a:pt x="9336" y="0"/>
                    <a:pt x="16516" y="4184"/>
                    <a:pt x="20350" y="10955"/>
                  </a:cubicBezTo>
                </a:path>
                <a:path w="20351" h="21600" stroke="0" extrusionOk="0">
                  <a:moveTo>
                    <a:pt x="0" y="56"/>
                  </a:moveTo>
                  <a:cubicBezTo>
                    <a:pt x="517" y="18"/>
                    <a:pt x="1036" y="0"/>
                    <a:pt x="1556" y="0"/>
                  </a:cubicBezTo>
                  <a:cubicBezTo>
                    <a:pt x="9336" y="0"/>
                    <a:pt x="16516" y="4184"/>
                    <a:pt x="20350" y="10955"/>
                  </a:cubicBezTo>
                  <a:lnTo>
                    <a:pt x="1556" y="21600"/>
                  </a:lnTo>
                  <a:lnTo>
                    <a:pt x="0" y="56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44" name="Arc 236">
              <a:extLst>
                <a:ext uri="{FF2B5EF4-FFF2-40B4-BE49-F238E27FC236}">
                  <a16:creationId xmlns:a16="http://schemas.microsoft.com/office/drawing/2014/main" id="{2F6BFE73-FB00-4E0C-AE70-9F9392673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4" y="1125"/>
              <a:ext cx="339" cy="360"/>
            </a:xfrm>
            <a:custGeom>
              <a:avLst/>
              <a:gdLst>
                <a:gd name="T0" fmla="*/ 0 w 20351"/>
                <a:gd name="T1" fmla="*/ 0 h 21600"/>
                <a:gd name="T2" fmla="*/ 0 w 20351"/>
                <a:gd name="T3" fmla="*/ 0 h 21600"/>
                <a:gd name="T4" fmla="*/ 0 w 20351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351" h="21600" fill="none" extrusionOk="0">
                  <a:moveTo>
                    <a:pt x="0" y="56"/>
                  </a:moveTo>
                  <a:cubicBezTo>
                    <a:pt x="517" y="18"/>
                    <a:pt x="1036" y="0"/>
                    <a:pt x="1556" y="0"/>
                  </a:cubicBezTo>
                  <a:cubicBezTo>
                    <a:pt x="9336" y="0"/>
                    <a:pt x="16516" y="4184"/>
                    <a:pt x="20350" y="10955"/>
                  </a:cubicBezTo>
                </a:path>
                <a:path w="20351" h="21600" stroke="0" extrusionOk="0">
                  <a:moveTo>
                    <a:pt x="0" y="56"/>
                  </a:moveTo>
                  <a:cubicBezTo>
                    <a:pt x="517" y="18"/>
                    <a:pt x="1036" y="0"/>
                    <a:pt x="1556" y="0"/>
                  </a:cubicBezTo>
                  <a:cubicBezTo>
                    <a:pt x="9336" y="0"/>
                    <a:pt x="16516" y="4184"/>
                    <a:pt x="20350" y="10955"/>
                  </a:cubicBezTo>
                  <a:lnTo>
                    <a:pt x="1556" y="21600"/>
                  </a:lnTo>
                  <a:lnTo>
                    <a:pt x="0" y="56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4864" name="Group 240">
            <a:extLst>
              <a:ext uri="{FF2B5EF4-FFF2-40B4-BE49-F238E27FC236}">
                <a16:creationId xmlns:a16="http://schemas.microsoft.com/office/drawing/2014/main" id="{36F94758-DDE6-4433-B825-2C9CB4B6B947}"/>
              </a:ext>
            </a:extLst>
          </p:cNvPr>
          <p:cNvGrpSpPr>
            <a:grpSpLocks/>
          </p:cNvGrpSpPr>
          <p:nvPr/>
        </p:nvGrpSpPr>
        <p:grpSpPr bwMode="auto">
          <a:xfrm>
            <a:off x="3554413" y="2060575"/>
            <a:ext cx="447675" cy="1281113"/>
            <a:chOff x="2239" y="1298"/>
            <a:chExt cx="282" cy="807"/>
          </a:xfrm>
        </p:grpSpPr>
        <p:sp>
          <p:nvSpPr>
            <p:cNvPr id="63541" name="Arc 235">
              <a:extLst>
                <a:ext uri="{FF2B5EF4-FFF2-40B4-BE49-F238E27FC236}">
                  <a16:creationId xmlns:a16="http://schemas.microsoft.com/office/drawing/2014/main" id="{EB3A6AB4-BA9D-4745-95B6-E3A14E7A8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9" y="1298"/>
              <a:ext cx="282" cy="407"/>
            </a:xfrm>
            <a:custGeom>
              <a:avLst/>
              <a:gdLst>
                <a:gd name="T0" fmla="*/ 0 w 21600"/>
                <a:gd name="T1" fmla="*/ 0 h 15943"/>
                <a:gd name="T2" fmla="*/ 0 w 21600"/>
                <a:gd name="T3" fmla="*/ 0 h 15943"/>
                <a:gd name="T4" fmla="*/ 0 w 21600"/>
                <a:gd name="T5" fmla="*/ 0 h 1594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15943" fill="none" extrusionOk="0">
                  <a:moveTo>
                    <a:pt x="14573" y="-1"/>
                  </a:moveTo>
                  <a:cubicBezTo>
                    <a:pt x="19049" y="4091"/>
                    <a:pt x="21600" y="9877"/>
                    <a:pt x="21600" y="15943"/>
                  </a:cubicBezTo>
                </a:path>
                <a:path w="21600" h="15943" stroke="0" extrusionOk="0">
                  <a:moveTo>
                    <a:pt x="14573" y="-1"/>
                  </a:moveTo>
                  <a:cubicBezTo>
                    <a:pt x="19049" y="4091"/>
                    <a:pt x="21600" y="9877"/>
                    <a:pt x="21600" y="15943"/>
                  </a:cubicBezTo>
                  <a:lnTo>
                    <a:pt x="0" y="15943"/>
                  </a:lnTo>
                  <a:lnTo>
                    <a:pt x="14573" y="-1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42" name="Arc 237">
              <a:extLst>
                <a:ext uri="{FF2B5EF4-FFF2-40B4-BE49-F238E27FC236}">
                  <a16:creationId xmlns:a16="http://schemas.microsoft.com/office/drawing/2014/main" id="{8C569134-7B47-41A8-90AE-2BB5FFAC5C8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239" y="1698"/>
              <a:ext cx="282" cy="407"/>
            </a:xfrm>
            <a:custGeom>
              <a:avLst/>
              <a:gdLst>
                <a:gd name="T0" fmla="*/ 0 w 21600"/>
                <a:gd name="T1" fmla="*/ 0 h 15943"/>
                <a:gd name="T2" fmla="*/ 0 w 21600"/>
                <a:gd name="T3" fmla="*/ 0 h 15943"/>
                <a:gd name="T4" fmla="*/ 0 w 21600"/>
                <a:gd name="T5" fmla="*/ 0 h 1594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15943" fill="none" extrusionOk="0">
                  <a:moveTo>
                    <a:pt x="14573" y="-1"/>
                  </a:moveTo>
                  <a:cubicBezTo>
                    <a:pt x="19049" y="4091"/>
                    <a:pt x="21600" y="9877"/>
                    <a:pt x="21600" y="15943"/>
                  </a:cubicBezTo>
                </a:path>
                <a:path w="21600" h="15943" stroke="0" extrusionOk="0">
                  <a:moveTo>
                    <a:pt x="14573" y="-1"/>
                  </a:moveTo>
                  <a:cubicBezTo>
                    <a:pt x="19049" y="4091"/>
                    <a:pt x="21600" y="9877"/>
                    <a:pt x="21600" y="15943"/>
                  </a:cubicBezTo>
                  <a:lnTo>
                    <a:pt x="0" y="15943"/>
                  </a:lnTo>
                  <a:lnTo>
                    <a:pt x="14573" y="-1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4866" name="Group 242">
            <a:extLst>
              <a:ext uri="{FF2B5EF4-FFF2-40B4-BE49-F238E27FC236}">
                <a16:creationId xmlns:a16="http://schemas.microsoft.com/office/drawing/2014/main" id="{3B8E849D-C547-413E-98B6-22B4F00D55FB}"/>
              </a:ext>
            </a:extLst>
          </p:cNvPr>
          <p:cNvGrpSpPr>
            <a:grpSpLocks/>
          </p:cNvGrpSpPr>
          <p:nvPr/>
        </p:nvGrpSpPr>
        <p:grpSpPr bwMode="auto">
          <a:xfrm>
            <a:off x="2794000" y="3044825"/>
            <a:ext cx="1066800" cy="571500"/>
            <a:chOff x="1760" y="1918"/>
            <a:chExt cx="672" cy="360"/>
          </a:xfrm>
        </p:grpSpPr>
        <p:sp>
          <p:nvSpPr>
            <p:cNvPr id="63539" name="Arc 227">
              <a:extLst>
                <a:ext uri="{FF2B5EF4-FFF2-40B4-BE49-F238E27FC236}">
                  <a16:creationId xmlns:a16="http://schemas.microsoft.com/office/drawing/2014/main" id="{660900AA-2648-4078-ACDB-3879BE4912AC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1760" y="1918"/>
              <a:ext cx="337" cy="360"/>
            </a:xfrm>
            <a:custGeom>
              <a:avLst/>
              <a:gdLst>
                <a:gd name="T0" fmla="*/ 0 w 20238"/>
                <a:gd name="T1" fmla="*/ 0 h 21600"/>
                <a:gd name="T2" fmla="*/ 0 w 20238"/>
                <a:gd name="T3" fmla="*/ 0 h 21600"/>
                <a:gd name="T4" fmla="*/ 0 w 20238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238" h="21600" fill="none" extrusionOk="0">
                  <a:moveTo>
                    <a:pt x="0" y="48"/>
                  </a:moveTo>
                  <a:cubicBezTo>
                    <a:pt x="480" y="16"/>
                    <a:pt x="961" y="0"/>
                    <a:pt x="1443" y="0"/>
                  </a:cubicBezTo>
                  <a:cubicBezTo>
                    <a:pt x="9223" y="0"/>
                    <a:pt x="16403" y="4184"/>
                    <a:pt x="20237" y="10955"/>
                  </a:cubicBezTo>
                </a:path>
                <a:path w="20238" h="21600" stroke="0" extrusionOk="0">
                  <a:moveTo>
                    <a:pt x="0" y="48"/>
                  </a:moveTo>
                  <a:cubicBezTo>
                    <a:pt x="480" y="16"/>
                    <a:pt x="961" y="0"/>
                    <a:pt x="1443" y="0"/>
                  </a:cubicBezTo>
                  <a:cubicBezTo>
                    <a:pt x="9223" y="0"/>
                    <a:pt x="16403" y="4184"/>
                    <a:pt x="20237" y="10955"/>
                  </a:cubicBezTo>
                  <a:lnTo>
                    <a:pt x="1443" y="21600"/>
                  </a:lnTo>
                  <a:lnTo>
                    <a:pt x="0" y="48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40" name="Arc 238">
              <a:extLst>
                <a:ext uri="{FF2B5EF4-FFF2-40B4-BE49-F238E27FC236}">
                  <a16:creationId xmlns:a16="http://schemas.microsoft.com/office/drawing/2014/main" id="{C3BA855C-5BC3-462B-8CFC-977315CD9D7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095" y="1918"/>
              <a:ext cx="337" cy="360"/>
            </a:xfrm>
            <a:custGeom>
              <a:avLst/>
              <a:gdLst>
                <a:gd name="T0" fmla="*/ 0 w 20238"/>
                <a:gd name="T1" fmla="*/ 0 h 21600"/>
                <a:gd name="T2" fmla="*/ 0 w 20238"/>
                <a:gd name="T3" fmla="*/ 0 h 21600"/>
                <a:gd name="T4" fmla="*/ 0 w 20238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238" h="21600" fill="none" extrusionOk="0">
                  <a:moveTo>
                    <a:pt x="0" y="48"/>
                  </a:moveTo>
                  <a:cubicBezTo>
                    <a:pt x="480" y="16"/>
                    <a:pt x="961" y="0"/>
                    <a:pt x="1443" y="0"/>
                  </a:cubicBezTo>
                  <a:cubicBezTo>
                    <a:pt x="9223" y="0"/>
                    <a:pt x="16403" y="4184"/>
                    <a:pt x="20237" y="10955"/>
                  </a:cubicBezTo>
                </a:path>
                <a:path w="20238" h="21600" stroke="0" extrusionOk="0">
                  <a:moveTo>
                    <a:pt x="0" y="48"/>
                  </a:moveTo>
                  <a:cubicBezTo>
                    <a:pt x="480" y="16"/>
                    <a:pt x="961" y="0"/>
                    <a:pt x="1443" y="0"/>
                  </a:cubicBezTo>
                  <a:cubicBezTo>
                    <a:pt x="9223" y="0"/>
                    <a:pt x="16403" y="4184"/>
                    <a:pt x="20237" y="10955"/>
                  </a:cubicBezTo>
                  <a:lnTo>
                    <a:pt x="1443" y="21600"/>
                  </a:lnTo>
                  <a:lnTo>
                    <a:pt x="0" y="48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4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4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4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4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4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4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54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54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54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54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4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54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2000"/>
                                        <p:tgtEl>
                                          <p:spTgt spid="154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0"/>
                                        <p:tgtEl>
                                          <p:spTgt spid="154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1000"/>
                                        <p:tgtEl>
                                          <p:spTgt spid="15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2000"/>
                                        <p:tgtEl>
                                          <p:spTgt spid="154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000"/>
                                        <p:tgtEl>
                                          <p:spTgt spid="154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2000"/>
                                        <p:tgtEl>
                                          <p:spTgt spid="154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2000"/>
                                        <p:tgtEl>
                                          <p:spTgt spid="154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2000"/>
                                        <p:tgtEl>
                                          <p:spTgt spid="154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8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2000"/>
                                        <p:tgtEl>
                                          <p:spTgt spid="154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2000"/>
                                        <p:tgtEl>
                                          <p:spTgt spid="15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2000"/>
                                        <p:tgtEl>
                                          <p:spTgt spid="154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0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2000"/>
                                        <p:tgtEl>
                                          <p:spTgt spid="154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2000"/>
                                        <p:tgtEl>
                                          <p:spTgt spid="154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10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1000"/>
                                        <p:tgtEl>
                                          <p:spTgt spid="154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1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2000"/>
                                        <p:tgtEl>
                                          <p:spTgt spid="154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2000"/>
                                        <p:tgtEl>
                                          <p:spTgt spid="154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1000"/>
                                        <p:tgtEl>
                                          <p:spTgt spid="154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3000"/>
                                        <p:tgtEl>
                                          <p:spTgt spid="154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54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1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3000"/>
                                        <p:tgtEl>
                                          <p:spTgt spid="154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1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2000"/>
                                        <p:tgtEl>
                                          <p:spTgt spid="15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4" dur="500"/>
                                        <p:tgtEl>
                                          <p:spTgt spid="154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3000"/>
                                        <p:tgtEl>
                                          <p:spTgt spid="154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54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154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1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0" dur="2000"/>
                                        <p:tgtEl>
                                          <p:spTgt spid="154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1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4" dur="500"/>
                                        <p:tgtEl>
                                          <p:spTgt spid="154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1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8" dur="2000"/>
                                        <p:tgtEl>
                                          <p:spTgt spid="154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1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154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17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6" dur="2000"/>
                                        <p:tgtEl>
                                          <p:spTgt spid="154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 nodeType="afterGroup">
                            <p:stCondLst>
                              <p:cond delay="11500"/>
                            </p:stCondLst>
                            <p:childTnLst>
                              <p:par>
                                <p:cTn id="17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0" dur="500"/>
                                        <p:tgtEl>
                                          <p:spTgt spid="154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 nodeType="clickPar">
                      <p:stCondLst>
                        <p:cond delay="indefinite"/>
                      </p:stCondLst>
                      <p:childTnLst>
                        <p:par>
                          <p:cTn id="1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5" dur="2000"/>
                                        <p:tgtEl>
                                          <p:spTgt spid="154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2000"/>
                                        <p:tgtEl>
                                          <p:spTgt spid="154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9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3" dur="2000"/>
                                        <p:tgtEl>
                                          <p:spTgt spid="154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9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7" dur="500"/>
                                        <p:tgtEl>
                                          <p:spTgt spid="154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1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2000"/>
                                        <p:tgtEl>
                                          <p:spTgt spid="154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627" grpId="0" animBg="1"/>
      <p:bldP spid="154646" grpId="0" animBg="1"/>
      <p:bldP spid="154656" grpId="0" animBg="1"/>
      <p:bldP spid="154657" grpId="0" animBg="1"/>
      <p:bldP spid="154794" grpId="0" animBg="1"/>
      <p:bldP spid="15480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10">
            <a:extLst>
              <a:ext uri="{FF2B5EF4-FFF2-40B4-BE49-F238E27FC236}">
                <a16:creationId xmlns:a16="http://schemas.microsoft.com/office/drawing/2014/main" id="{AC18A03E-3B72-4BAE-96B4-7806BAF81E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</a:rPr>
              <a:t>Stroke Sequence</a:t>
            </a:r>
          </a:p>
        </p:txBody>
      </p:sp>
      <p:sp>
        <p:nvSpPr>
          <p:cNvPr id="155763" name="Text Box 115">
            <a:extLst>
              <a:ext uri="{FF2B5EF4-FFF2-40B4-BE49-F238E27FC236}">
                <a16:creationId xmlns:a16="http://schemas.microsoft.com/office/drawing/2014/main" id="{33F09251-A723-483D-B0E7-C9CBF830D8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14493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l</a:t>
            </a:r>
          </a:p>
        </p:txBody>
      </p:sp>
      <p:grpSp>
        <p:nvGrpSpPr>
          <p:cNvPr id="155764" name="Group 116">
            <a:extLst>
              <a:ext uri="{FF2B5EF4-FFF2-40B4-BE49-F238E27FC236}">
                <a16:creationId xmlns:a16="http://schemas.microsoft.com/office/drawing/2014/main" id="{3B774B18-0225-48CC-A349-10568C72BCA7}"/>
              </a:ext>
            </a:extLst>
          </p:cNvPr>
          <p:cNvGrpSpPr>
            <a:grpSpLocks/>
          </p:cNvGrpSpPr>
          <p:nvPr/>
        </p:nvGrpSpPr>
        <p:grpSpPr bwMode="auto">
          <a:xfrm>
            <a:off x="671513" y="2279650"/>
            <a:ext cx="1825625" cy="1836738"/>
            <a:chOff x="294" y="1068"/>
            <a:chExt cx="2305" cy="2310"/>
          </a:xfrm>
        </p:grpSpPr>
        <p:sp>
          <p:nvSpPr>
            <p:cNvPr id="64529" name="Rectangle 117">
              <a:extLst>
                <a:ext uri="{FF2B5EF4-FFF2-40B4-BE49-F238E27FC236}">
                  <a16:creationId xmlns:a16="http://schemas.microsoft.com/office/drawing/2014/main" id="{965AADF0-9A7C-43DD-A840-81AE25B2E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4530" name="Line 118">
              <a:extLst>
                <a:ext uri="{FF2B5EF4-FFF2-40B4-BE49-F238E27FC236}">
                  <a16:creationId xmlns:a16="http://schemas.microsoft.com/office/drawing/2014/main" id="{FCB56D6E-7D56-45D2-AD6C-1F6DE82F6E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531" name="Line 119">
              <a:extLst>
                <a:ext uri="{FF2B5EF4-FFF2-40B4-BE49-F238E27FC236}">
                  <a16:creationId xmlns:a16="http://schemas.microsoft.com/office/drawing/2014/main" id="{C5C04912-0DEB-4544-A312-5DC6B5E0F7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532" name="Line 120">
              <a:extLst>
                <a:ext uri="{FF2B5EF4-FFF2-40B4-BE49-F238E27FC236}">
                  <a16:creationId xmlns:a16="http://schemas.microsoft.com/office/drawing/2014/main" id="{44839DF2-D982-4DCC-957A-67DA504B22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533" name="Line 121">
              <a:extLst>
                <a:ext uri="{FF2B5EF4-FFF2-40B4-BE49-F238E27FC236}">
                  <a16:creationId xmlns:a16="http://schemas.microsoft.com/office/drawing/2014/main" id="{CE4744F8-4059-47B7-8374-78E1961CCD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534" name="Line 122">
              <a:extLst>
                <a:ext uri="{FF2B5EF4-FFF2-40B4-BE49-F238E27FC236}">
                  <a16:creationId xmlns:a16="http://schemas.microsoft.com/office/drawing/2014/main" id="{B3F520F9-CAAF-4A05-9A38-9BD079375B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535" name="Line 123">
              <a:extLst>
                <a:ext uri="{FF2B5EF4-FFF2-40B4-BE49-F238E27FC236}">
                  <a16:creationId xmlns:a16="http://schemas.microsoft.com/office/drawing/2014/main" id="{8E5DE1F0-92EE-4ABF-A65A-8C0FCFB00A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5776" name="Text Box 128">
            <a:extLst>
              <a:ext uri="{FF2B5EF4-FFF2-40B4-BE49-F238E27FC236}">
                <a16:creationId xmlns:a16="http://schemas.microsoft.com/office/drawing/2014/main" id="{35CCC821-ED7C-4A0A-B990-706BAE222A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4175" y="14366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i</a:t>
            </a:r>
          </a:p>
        </p:txBody>
      </p:sp>
      <p:grpSp>
        <p:nvGrpSpPr>
          <p:cNvPr id="155777" name="Group 129">
            <a:extLst>
              <a:ext uri="{FF2B5EF4-FFF2-40B4-BE49-F238E27FC236}">
                <a16:creationId xmlns:a16="http://schemas.microsoft.com/office/drawing/2014/main" id="{7D98C884-B4CD-4EDF-B86E-E90CDE21F330}"/>
              </a:ext>
            </a:extLst>
          </p:cNvPr>
          <p:cNvGrpSpPr>
            <a:grpSpLocks/>
          </p:cNvGrpSpPr>
          <p:nvPr/>
        </p:nvGrpSpPr>
        <p:grpSpPr bwMode="auto">
          <a:xfrm>
            <a:off x="2919413" y="2279650"/>
            <a:ext cx="1825625" cy="1836738"/>
            <a:chOff x="294" y="1068"/>
            <a:chExt cx="2305" cy="2310"/>
          </a:xfrm>
        </p:grpSpPr>
        <p:sp>
          <p:nvSpPr>
            <p:cNvPr id="64522" name="Rectangle 130">
              <a:extLst>
                <a:ext uri="{FF2B5EF4-FFF2-40B4-BE49-F238E27FC236}">
                  <a16:creationId xmlns:a16="http://schemas.microsoft.com/office/drawing/2014/main" id="{D3ADD6EB-DA87-451C-BD88-BDCCA1065A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4523" name="Line 131">
              <a:extLst>
                <a:ext uri="{FF2B5EF4-FFF2-40B4-BE49-F238E27FC236}">
                  <a16:creationId xmlns:a16="http://schemas.microsoft.com/office/drawing/2014/main" id="{6A2CEDE1-49EA-4500-A326-760C9B6E67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524" name="Line 132">
              <a:extLst>
                <a:ext uri="{FF2B5EF4-FFF2-40B4-BE49-F238E27FC236}">
                  <a16:creationId xmlns:a16="http://schemas.microsoft.com/office/drawing/2014/main" id="{92DB3C8A-E39A-47AC-800B-51168FDB40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525" name="Line 133">
              <a:extLst>
                <a:ext uri="{FF2B5EF4-FFF2-40B4-BE49-F238E27FC236}">
                  <a16:creationId xmlns:a16="http://schemas.microsoft.com/office/drawing/2014/main" id="{7FF675A4-DFE6-40AF-BA26-16D0609A6B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526" name="Line 134">
              <a:extLst>
                <a:ext uri="{FF2B5EF4-FFF2-40B4-BE49-F238E27FC236}">
                  <a16:creationId xmlns:a16="http://schemas.microsoft.com/office/drawing/2014/main" id="{39E50623-5D07-4A56-87FD-81B5CB3953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527" name="Line 135">
              <a:extLst>
                <a:ext uri="{FF2B5EF4-FFF2-40B4-BE49-F238E27FC236}">
                  <a16:creationId xmlns:a16="http://schemas.microsoft.com/office/drawing/2014/main" id="{0A58F1E1-C9E5-4FDC-A7C0-649EB2DCB2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528" name="Line 136">
              <a:extLst>
                <a:ext uri="{FF2B5EF4-FFF2-40B4-BE49-F238E27FC236}">
                  <a16:creationId xmlns:a16="http://schemas.microsoft.com/office/drawing/2014/main" id="{BA968DCB-593A-4A3A-8DE3-230E8170AF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5788" name="Line 140">
            <a:extLst>
              <a:ext uri="{FF2B5EF4-FFF2-40B4-BE49-F238E27FC236}">
                <a16:creationId xmlns:a16="http://schemas.microsoft.com/office/drawing/2014/main" id="{9B1E56A1-B960-45BA-ABC2-F529A097C561}"/>
              </a:ext>
            </a:extLst>
          </p:cNvPr>
          <p:cNvSpPr>
            <a:spLocks noChangeShapeType="1"/>
          </p:cNvSpPr>
          <p:nvPr/>
        </p:nvSpPr>
        <p:spPr bwMode="auto">
          <a:xfrm>
            <a:off x="1574800" y="2273300"/>
            <a:ext cx="0" cy="182880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89" name="Line 141">
            <a:extLst>
              <a:ext uri="{FF2B5EF4-FFF2-40B4-BE49-F238E27FC236}">
                <a16:creationId xmlns:a16="http://schemas.microsoft.com/office/drawing/2014/main" id="{F4C45A8E-9558-4766-AA57-FFEAC65D46B8}"/>
              </a:ext>
            </a:extLst>
          </p:cNvPr>
          <p:cNvSpPr>
            <a:spLocks noChangeShapeType="1"/>
          </p:cNvSpPr>
          <p:nvPr/>
        </p:nvSpPr>
        <p:spPr bwMode="auto">
          <a:xfrm>
            <a:off x="3822700" y="2882900"/>
            <a:ext cx="0" cy="121920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5798" name="Line 150">
            <a:extLst>
              <a:ext uri="{FF2B5EF4-FFF2-40B4-BE49-F238E27FC236}">
                <a16:creationId xmlns:a16="http://schemas.microsoft.com/office/drawing/2014/main" id="{E3717764-AAE9-405B-960B-CFBCCC98CC93}"/>
              </a:ext>
            </a:extLst>
          </p:cNvPr>
          <p:cNvSpPr>
            <a:spLocks noChangeShapeType="1"/>
          </p:cNvSpPr>
          <p:nvPr/>
        </p:nvSpPr>
        <p:spPr bwMode="auto">
          <a:xfrm>
            <a:off x="3822700" y="2273300"/>
            <a:ext cx="0" cy="19050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5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5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5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5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000"/>
                                        <p:tgtEl>
                                          <p:spTgt spid="155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0"/>
                                        <p:tgtEl>
                                          <p:spTgt spid="155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000"/>
                                        <p:tgtEl>
                                          <p:spTgt spid="155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763" grpId="0" animBg="1"/>
      <p:bldP spid="15577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1" name="Rectangle 17">
            <a:extLst>
              <a:ext uri="{FF2B5EF4-FFF2-40B4-BE49-F238E27FC236}">
                <a16:creationId xmlns:a16="http://schemas.microsoft.com/office/drawing/2014/main" id="{1FE78E6E-85A4-4984-A6C1-941E8AAA07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1295400"/>
            <a:ext cx="8620125" cy="1863725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41992" name="Rectangle 8">
            <a:extLst>
              <a:ext uri="{FF2B5EF4-FFF2-40B4-BE49-F238E27FC236}">
                <a16:creationId xmlns:a16="http://schemas.microsoft.com/office/drawing/2014/main" id="{86DBD97E-D42E-40D6-8960-60B45F11A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238" y="1295400"/>
            <a:ext cx="8366125" cy="175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40000"/>
              </a:lnSpc>
              <a:defRPr/>
            </a:pPr>
            <a:r>
              <a:rPr lang="en-US" altLang="en-US" sz="26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Graphic language</a:t>
            </a:r>
            <a:r>
              <a:rPr lang="en-US" altLang="en-US" sz="2600" b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altLang="en-US" sz="26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</a:t>
            </a:r>
            <a:r>
              <a:rPr lang="en-US" altLang="en-US" sz="2600" b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“engineering application”   </a:t>
            </a:r>
            <a:r>
              <a:rPr lang="en-US" altLang="en-US" sz="26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use</a:t>
            </a:r>
          </a:p>
          <a:p>
            <a:pPr eaLnBrk="1" hangingPunct="1">
              <a:lnSpc>
                <a:spcPct val="140000"/>
              </a:lnSpc>
              <a:defRPr/>
            </a:pPr>
            <a:r>
              <a:rPr lang="en-US" altLang="en-US" sz="2600" b="1" i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</a:rPr>
              <a:t>l</a:t>
            </a:r>
            <a:r>
              <a:rPr lang="en-US" altLang="en-US" sz="2600" b="1" i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ines</a:t>
            </a:r>
            <a:r>
              <a:rPr lang="en-US" altLang="en-US" sz="2600" b="1" i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</a:t>
            </a:r>
            <a:r>
              <a:rPr lang="en-US" altLang="en-US" sz="26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 represent the </a:t>
            </a:r>
            <a:r>
              <a:rPr lang="en-US" altLang="en-US" sz="2600" b="1" i="1">
                <a:solidFill>
                  <a:srgbClr val="CC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surfaces</a:t>
            </a:r>
            <a:r>
              <a:rPr lang="en-US" altLang="en-US" sz="26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 </a:t>
            </a:r>
            <a:r>
              <a:rPr lang="en-US" altLang="en-US" sz="2600" b="1" i="1">
                <a:solidFill>
                  <a:srgbClr val="CC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edges</a:t>
            </a:r>
            <a:r>
              <a:rPr lang="en-US" altLang="en-US" sz="26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and </a:t>
            </a:r>
            <a:r>
              <a:rPr lang="en-US" altLang="en-US" sz="2600" b="1" i="1">
                <a:solidFill>
                  <a:srgbClr val="CC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contours</a:t>
            </a:r>
            <a:br>
              <a:rPr lang="en-US" altLang="en-US" sz="2600" b="1" i="1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altLang="en-US" sz="26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of objects.</a:t>
            </a:r>
          </a:p>
        </p:txBody>
      </p:sp>
      <p:grpSp>
        <p:nvGrpSpPr>
          <p:cNvPr id="42003" name="Group 19">
            <a:extLst>
              <a:ext uri="{FF2B5EF4-FFF2-40B4-BE49-F238E27FC236}">
                <a16:creationId xmlns:a16="http://schemas.microsoft.com/office/drawing/2014/main" id="{EAA6B652-C856-4F27-A286-E443F6141362}"/>
              </a:ext>
            </a:extLst>
          </p:cNvPr>
          <p:cNvGrpSpPr>
            <a:grpSpLocks/>
          </p:cNvGrpSpPr>
          <p:nvPr/>
        </p:nvGrpSpPr>
        <p:grpSpPr bwMode="auto">
          <a:xfrm>
            <a:off x="471488" y="4319588"/>
            <a:ext cx="8281987" cy="822325"/>
            <a:chOff x="321" y="2721"/>
            <a:chExt cx="5217" cy="518"/>
          </a:xfrm>
        </p:grpSpPr>
        <p:sp>
          <p:nvSpPr>
            <p:cNvPr id="41996" name="Text Box 12">
              <a:extLst>
                <a:ext uri="{FF2B5EF4-FFF2-40B4-BE49-F238E27FC236}">
                  <a16:creationId xmlns:a16="http://schemas.microsoft.com/office/drawing/2014/main" id="{C9D37A83-7382-4806-A834-7931CEC04C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" y="2721"/>
              <a:ext cx="4937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altLang="en-US" sz="240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 drawing can be done using  </a:t>
              </a:r>
              <a:r>
                <a:rPr lang="en-US" altLang="en-US" sz="2400" b="1" i="1">
                  <a:solidFill>
                    <a:srgbClr val="CC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freehand</a:t>
              </a:r>
              <a:r>
                <a:rPr lang="en-US" altLang="en-US" sz="240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,  </a:t>
              </a:r>
              <a:r>
                <a:rPr lang="en-US" altLang="en-US" sz="2400" b="1" i="1">
                  <a:solidFill>
                    <a:srgbClr val="CC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instruments</a:t>
              </a:r>
              <a:r>
                <a:rPr lang="en-US" altLang="en-US" sz="2400" b="1" i="1">
                  <a:solidFill>
                    <a:srgbClr val="FF99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lang="en-US" altLang="en-US" sz="240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or  </a:t>
              </a:r>
              <a:r>
                <a:rPr lang="en-US" altLang="en-US" sz="2400" b="1" i="1">
                  <a:solidFill>
                    <a:srgbClr val="CC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computer</a:t>
              </a:r>
              <a:r>
                <a:rPr lang="en-US" altLang="en-US" sz="2400" i="1">
                  <a:solidFill>
                    <a:srgbClr val="FF99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 </a:t>
              </a:r>
              <a:r>
                <a:rPr lang="en-US" altLang="en-US" sz="240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methods.</a:t>
              </a:r>
            </a:p>
          </p:txBody>
        </p:sp>
        <p:sp>
          <p:nvSpPr>
            <p:cNvPr id="8202" name="Rectangle 13">
              <a:extLst>
                <a:ext uri="{FF2B5EF4-FFF2-40B4-BE49-F238E27FC236}">
                  <a16:creationId xmlns:a16="http://schemas.microsoft.com/office/drawing/2014/main" id="{B2779798-1927-4EB1-8AB5-F0BB2BC58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" y="2780"/>
              <a:ext cx="167" cy="167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sp>
        <p:nvSpPr>
          <p:cNvPr id="8197" name="Rectangle 14">
            <a:extLst>
              <a:ext uri="{FF2B5EF4-FFF2-40B4-BE49-F238E27FC236}">
                <a16:creationId xmlns:a16="http://schemas.microsoft.com/office/drawing/2014/main" id="{895A4680-29D1-472F-A851-A03293A49A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150" y="301625"/>
            <a:ext cx="850423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Composition of Graphic Language</a:t>
            </a:r>
          </a:p>
        </p:txBody>
      </p:sp>
      <p:grpSp>
        <p:nvGrpSpPr>
          <p:cNvPr id="42002" name="Group 18">
            <a:extLst>
              <a:ext uri="{FF2B5EF4-FFF2-40B4-BE49-F238E27FC236}">
                <a16:creationId xmlns:a16="http://schemas.microsoft.com/office/drawing/2014/main" id="{80C1B509-FBF9-45AA-9F08-E5AFD9643D17}"/>
              </a:ext>
            </a:extLst>
          </p:cNvPr>
          <p:cNvGrpSpPr>
            <a:grpSpLocks/>
          </p:cNvGrpSpPr>
          <p:nvPr/>
        </p:nvGrpSpPr>
        <p:grpSpPr bwMode="auto">
          <a:xfrm>
            <a:off x="477838" y="3479800"/>
            <a:ext cx="7834312" cy="457200"/>
            <a:chOff x="295" y="2192"/>
            <a:chExt cx="4935" cy="288"/>
          </a:xfrm>
        </p:grpSpPr>
        <p:sp>
          <p:nvSpPr>
            <p:cNvPr id="41999" name="Rectangle 15">
              <a:extLst>
                <a:ext uri="{FF2B5EF4-FFF2-40B4-BE49-F238E27FC236}">
                  <a16:creationId xmlns:a16="http://schemas.microsoft.com/office/drawing/2014/main" id="{47491325-89B7-4179-B557-8C7DBCB42C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" y="2192"/>
              <a:ext cx="464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en-US" sz="240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The language is known as  “</a:t>
              </a:r>
              <a:r>
                <a:rPr lang="en-US" altLang="en-US" sz="2400" b="1" i="1">
                  <a:solidFill>
                    <a:srgbClr val="CC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drawing</a:t>
              </a:r>
              <a:r>
                <a:rPr lang="en-US" altLang="en-US" sz="240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”  or  “</a:t>
              </a:r>
              <a:r>
                <a:rPr lang="en-US" altLang="en-US" sz="2400" b="1" i="1">
                  <a:solidFill>
                    <a:srgbClr val="CC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drafting</a:t>
              </a:r>
              <a:r>
                <a:rPr lang="en-US" altLang="en-US" sz="240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” .</a:t>
              </a:r>
            </a:p>
          </p:txBody>
        </p:sp>
        <p:sp>
          <p:nvSpPr>
            <p:cNvPr id="8200" name="Rectangle 16">
              <a:extLst>
                <a:ext uri="{FF2B5EF4-FFF2-40B4-BE49-F238E27FC236}">
                  <a16:creationId xmlns:a16="http://schemas.microsoft.com/office/drawing/2014/main" id="{74CB9CBA-9BD8-44E9-A845-FAFEBB8C10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" y="2231"/>
              <a:ext cx="167" cy="167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</p:spTree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2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2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2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01" grpId="0" animBg="1"/>
      <p:bldP spid="4199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962754B9-6813-49E9-90EF-5FB7FAAEB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</a:rPr>
              <a:t>Stroke Sequence</a:t>
            </a:r>
          </a:p>
        </p:txBody>
      </p:sp>
      <p:sp>
        <p:nvSpPr>
          <p:cNvPr id="156704" name="Text Box 32">
            <a:extLst>
              <a:ext uri="{FF2B5EF4-FFF2-40B4-BE49-F238E27FC236}">
                <a16:creationId xmlns:a16="http://schemas.microsoft.com/office/drawing/2014/main" id="{5590086B-4686-45A8-A21E-A73EA281A3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25" y="9286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v</a:t>
            </a:r>
          </a:p>
        </p:txBody>
      </p:sp>
      <p:sp>
        <p:nvSpPr>
          <p:cNvPr id="156705" name="Text Box 33">
            <a:extLst>
              <a:ext uri="{FF2B5EF4-FFF2-40B4-BE49-F238E27FC236}">
                <a16:creationId xmlns:a16="http://schemas.microsoft.com/office/drawing/2014/main" id="{3C0EEDCD-6237-4C27-9B14-F75446D6E2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6675" y="9159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w</a:t>
            </a:r>
          </a:p>
        </p:txBody>
      </p:sp>
      <p:grpSp>
        <p:nvGrpSpPr>
          <p:cNvPr id="156706" name="Group 34">
            <a:extLst>
              <a:ext uri="{FF2B5EF4-FFF2-40B4-BE49-F238E27FC236}">
                <a16:creationId xmlns:a16="http://schemas.microsoft.com/office/drawing/2014/main" id="{B794F6B7-F3D5-481F-929C-549320FCE590}"/>
              </a:ext>
            </a:extLst>
          </p:cNvPr>
          <p:cNvGrpSpPr>
            <a:grpSpLocks/>
          </p:cNvGrpSpPr>
          <p:nvPr/>
        </p:nvGrpSpPr>
        <p:grpSpPr bwMode="auto">
          <a:xfrm>
            <a:off x="517525" y="1733550"/>
            <a:ext cx="1828800" cy="1836738"/>
            <a:chOff x="294" y="1068"/>
            <a:chExt cx="2305" cy="2310"/>
          </a:xfrm>
        </p:grpSpPr>
        <p:sp>
          <p:nvSpPr>
            <p:cNvPr id="65591" name="Rectangle 35">
              <a:extLst>
                <a:ext uri="{FF2B5EF4-FFF2-40B4-BE49-F238E27FC236}">
                  <a16:creationId xmlns:a16="http://schemas.microsoft.com/office/drawing/2014/main" id="{F4DF499F-13D6-4A02-A067-5DA530CCBE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5592" name="Line 36">
              <a:extLst>
                <a:ext uri="{FF2B5EF4-FFF2-40B4-BE49-F238E27FC236}">
                  <a16:creationId xmlns:a16="http://schemas.microsoft.com/office/drawing/2014/main" id="{B7219EA4-924F-4A84-BBB6-3D8D8922B3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93" name="Line 37">
              <a:extLst>
                <a:ext uri="{FF2B5EF4-FFF2-40B4-BE49-F238E27FC236}">
                  <a16:creationId xmlns:a16="http://schemas.microsoft.com/office/drawing/2014/main" id="{84B6EA43-0579-43AD-880D-8F39BEE488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94" name="Line 38">
              <a:extLst>
                <a:ext uri="{FF2B5EF4-FFF2-40B4-BE49-F238E27FC236}">
                  <a16:creationId xmlns:a16="http://schemas.microsoft.com/office/drawing/2014/main" id="{D6680719-55F7-4876-BEDC-1BA1DA78DA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95" name="Line 39">
              <a:extLst>
                <a:ext uri="{FF2B5EF4-FFF2-40B4-BE49-F238E27FC236}">
                  <a16:creationId xmlns:a16="http://schemas.microsoft.com/office/drawing/2014/main" id="{4D8861BF-DE97-447E-BC01-6AA36D9531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96" name="Line 40">
              <a:extLst>
                <a:ext uri="{FF2B5EF4-FFF2-40B4-BE49-F238E27FC236}">
                  <a16:creationId xmlns:a16="http://schemas.microsoft.com/office/drawing/2014/main" id="{50740A8E-E028-4763-8CAB-744116096B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97" name="Line 41">
              <a:extLst>
                <a:ext uri="{FF2B5EF4-FFF2-40B4-BE49-F238E27FC236}">
                  <a16:creationId xmlns:a16="http://schemas.microsoft.com/office/drawing/2014/main" id="{BC3949AC-22FF-4F96-8D0A-A643C05B0D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6715" name="Group 43">
            <a:extLst>
              <a:ext uri="{FF2B5EF4-FFF2-40B4-BE49-F238E27FC236}">
                <a16:creationId xmlns:a16="http://schemas.microsoft.com/office/drawing/2014/main" id="{F0FA85D8-67DA-4ACE-A67D-9EBEBC02B921}"/>
              </a:ext>
            </a:extLst>
          </p:cNvPr>
          <p:cNvGrpSpPr>
            <a:grpSpLocks/>
          </p:cNvGrpSpPr>
          <p:nvPr/>
        </p:nvGrpSpPr>
        <p:grpSpPr bwMode="auto">
          <a:xfrm>
            <a:off x="2627313" y="1733550"/>
            <a:ext cx="1825625" cy="1836738"/>
            <a:chOff x="294" y="1068"/>
            <a:chExt cx="2305" cy="2310"/>
          </a:xfrm>
        </p:grpSpPr>
        <p:sp>
          <p:nvSpPr>
            <p:cNvPr id="65584" name="Rectangle 44">
              <a:extLst>
                <a:ext uri="{FF2B5EF4-FFF2-40B4-BE49-F238E27FC236}">
                  <a16:creationId xmlns:a16="http://schemas.microsoft.com/office/drawing/2014/main" id="{236AF716-5CB7-43FA-BABC-094E5A09FD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5585" name="Line 45">
              <a:extLst>
                <a:ext uri="{FF2B5EF4-FFF2-40B4-BE49-F238E27FC236}">
                  <a16:creationId xmlns:a16="http://schemas.microsoft.com/office/drawing/2014/main" id="{FA01726C-A1D3-4384-9895-04BE05FF7C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86" name="Line 46">
              <a:extLst>
                <a:ext uri="{FF2B5EF4-FFF2-40B4-BE49-F238E27FC236}">
                  <a16:creationId xmlns:a16="http://schemas.microsoft.com/office/drawing/2014/main" id="{2AF3D3E1-EAC3-48F9-BF96-8FFBADE486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87" name="Line 47">
              <a:extLst>
                <a:ext uri="{FF2B5EF4-FFF2-40B4-BE49-F238E27FC236}">
                  <a16:creationId xmlns:a16="http://schemas.microsoft.com/office/drawing/2014/main" id="{D9053688-E6FD-4695-B1AF-EEAFCC0E93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88" name="Line 48">
              <a:extLst>
                <a:ext uri="{FF2B5EF4-FFF2-40B4-BE49-F238E27FC236}">
                  <a16:creationId xmlns:a16="http://schemas.microsoft.com/office/drawing/2014/main" id="{AE0CBE5D-DA61-4E7F-B0D4-52295FD819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89" name="Line 49">
              <a:extLst>
                <a:ext uri="{FF2B5EF4-FFF2-40B4-BE49-F238E27FC236}">
                  <a16:creationId xmlns:a16="http://schemas.microsoft.com/office/drawing/2014/main" id="{0FBCCC26-575F-452F-B67B-AA0834F17F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90" name="Line 50">
              <a:extLst>
                <a:ext uri="{FF2B5EF4-FFF2-40B4-BE49-F238E27FC236}">
                  <a16:creationId xmlns:a16="http://schemas.microsoft.com/office/drawing/2014/main" id="{EBC991DB-55BE-4AA7-924B-1552BDCE8F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6724" name="Text Box 52">
            <a:extLst>
              <a:ext uri="{FF2B5EF4-FFF2-40B4-BE49-F238E27FC236}">
                <a16:creationId xmlns:a16="http://schemas.microsoft.com/office/drawing/2014/main" id="{2AD5F1A2-B002-4D5C-A1EF-8DF56DA823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6625" y="9159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x</a:t>
            </a:r>
          </a:p>
        </p:txBody>
      </p:sp>
      <p:grpSp>
        <p:nvGrpSpPr>
          <p:cNvPr id="156725" name="Group 53">
            <a:extLst>
              <a:ext uri="{FF2B5EF4-FFF2-40B4-BE49-F238E27FC236}">
                <a16:creationId xmlns:a16="http://schemas.microsoft.com/office/drawing/2014/main" id="{17C7BFFD-9351-4D52-A4A1-EAE683B93A09}"/>
              </a:ext>
            </a:extLst>
          </p:cNvPr>
          <p:cNvGrpSpPr>
            <a:grpSpLocks/>
          </p:cNvGrpSpPr>
          <p:nvPr/>
        </p:nvGrpSpPr>
        <p:grpSpPr bwMode="auto">
          <a:xfrm>
            <a:off x="4786313" y="1733550"/>
            <a:ext cx="1825625" cy="1836738"/>
            <a:chOff x="294" y="1068"/>
            <a:chExt cx="2305" cy="2310"/>
          </a:xfrm>
        </p:grpSpPr>
        <p:sp>
          <p:nvSpPr>
            <p:cNvPr id="65577" name="Rectangle 54">
              <a:extLst>
                <a:ext uri="{FF2B5EF4-FFF2-40B4-BE49-F238E27FC236}">
                  <a16:creationId xmlns:a16="http://schemas.microsoft.com/office/drawing/2014/main" id="{A8700609-D563-4176-B042-F1C2E65C0D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5578" name="Line 55">
              <a:extLst>
                <a:ext uri="{FF2B5EF4-FFF2-40B4-BE49-F238E27FC236}">
                  <a16:creationId xmlns:a16="http://schemas.microsoft.com/office/drawing/2014/main" id="{7ACD5567-B207-44CD-A9CC-61D59FCB6A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79" name="Line 56">
              <a:extLst>
                <a:ext uri="{FF2B5EF4-FFF2-40B4-BE49-F238E27FC236}">
                  <a16:creationId xmlns:a16="http://schemas.microsoft.com/office/drawing/2014/main" id="{3A0B82AC-998F-4953-AACA-861E21C7DD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80" name="Line 57">
              <a:extLst>
                <a:ext uri="{FF2B5EF4-FFF2-40B4-BE49-F238E27FC236}">
                  <a16:creationId xmlns:a16="http://schemas.microsoft.com/office/drawing/2014/main" id="{E304022E-1BDB-45CB-861B-78D06704BF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81" name="Line 58">
              <a:extLst>
                <a:ext uri="{FF2B5EF4-FFF2-40B4-BE49-F238E27FC236}">
                  <a16:creationId xmlns:a16="http://schemas.microsoft.com/office/drawing/2014/main" id="{03FA7E93-E0CA-40C9-9D14-8B667FC862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82" name="Line 59">
              <a:extLst>
                <a:ext uri="{FF2B5EF4-FFF2-40B4-BE49-F238E27FC236}">
                  <a16:creationId xmlns:a16="http://schemas.microsoft.com/office/drawing/2014/main" id="{F171E3F2-2147-4AC6-9B3F-B47D406268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83" name="Line 60">
              <a:extLst>
                <a:ext uri="{FF2B5EF4-FFF2-40B4-BE49-F238E27FC236}">
                  <a16:creationId xmlns:a16="http://schemas.microsoft.com/office/drawing/2014/main" id="{05F5AC54-642C-418C-BE4A-761D8A25F4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6734" name="Text Box 62">
            <a:extLst>
              <a:ext uri="{FF2B5EF4-FFF2-40B4-BE49-F238E27FC236}">
                <a16:creationId xmlns:a16="http://schemas.microsoft.com/office/drawing/2014/main" id="{A1B366D0-58D6-440D-80D3-4FB96A0056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2925" y="9159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k</a:t>
            </a:r>
          </a:p>
        </p:txBody>
      </p:sp>
      <p:sp>
        <p:nvSpPr>
          <p:cNvPr id="156735" name="Text Box 63">
            <a:extLst>
              <a:ext uri="{FF2B5EF4-FFF2-40B4-BE49-F238E27FC236}">
                <a16:creationId xmlns:a16="http://schemas.microsoft.com/office/drawing/2014/main" id="{3B296826-775C-42B1-9EC2-29BC79C0A9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75" y="38115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z</a:t>
            </a:r>
          </a:p>
        </p:txBody>
      </p:sp>
      <p:grpSp>
        <p:nvGrpSpPr>
          <p:cNvPr id="156736" name="Group 64">
            <a:extLst>
              <a:ext uri="{FF2B5EF4-FFF2-40B4-BE49-F238E27FC236}">
                <a16:creationId xmlns:a16="http://schemas.microsoft.com/office/drawing/2014/main" id="{E541F74E-6333-4997-896F-F2F1081035EA}"/>
              </a:ext>
            </a:extLst>
          </p:cNvPr>
          <p:cNvGrpSpPr>
            <a:grpSpLocks/>
          </p:cNvGrpSpPr>
          <p:nvPr/>
        </p:nvGrpSpPr>
        <p:grpSpPr bwMode="auto">
          <a:xfrm>
            <a:off x="6918325" y="1720850"/>
            <a:ext cx="1828800" cy="1836738"/>
            <a:chOff x="294" y="1068"/>
            <a:chExt cx="2305" cy="2310"/>
          </a:xfrm>
        </p:grpSpPr>
        <p:sp>
          <p:nvSpPr>
            <p:cNvPr id="65570" name="Rectangle 65">
              <a:extLst>
                <a:ext uri="{FF2B5EF4-FFF2-40B4-BE49-F238E27FC236}">
                  <a16:creationId xmlns:a16="http://schemas.microsoft.com/office/drawing/2014/main" id="{82833E4B-39EE-4F01-9ACE-A050E21BF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5571" name="Line 66">
              <a:extLst>
                <a:ext uri="{FF2B5EF4-FFF2-40B4-BE49-F238E27FC236}">
                  <a16:creationId xmlns:a16="http://schemas.microsoft.com/office/drawing/2014/main" id="{847A308B-C955-49E2-BE6D-8F021AEF21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72" name="Line 67">
              <a:extLst>
                <a:ext uri="{FF2B5EF4-FFF2-40B4-BE49-F238E27FC236}">
                  <a16:creationId xmlns:a16="http://schemas.microsoft.com/office/drawing/2014/main" id="{9FAADB93-9639-4545-B337-E0055475FD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73" name="Line 68">
              <a:extLst>
                <a:ext uri="{FF2B5EF4-FFF2-40B4-BE49-F238E27FC236}">
                  <a16:creationId xmlns:a16="http://schemas.microsoft.com/office/drawing/2014/main" id="{21A50CEF-9490-4E63-998D-01F619C579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74" name="Line 69">
              <a:extLst>
                <a:ext uri="{FF2B5EF4-FFF2-40B4-BE49-F238E27FC236}">
                  <a16:creationId xmlns:a16="http://schemas.microsoft.com/office/drawing/2014/main" id="{2FCBB516-8192-426B-B10C-6CFFDC31AB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75" name="Line 70">
              <a:extLst>
                <a:ext uri="{FF2B5EF4-FFF2-40B4-BE49-F238E27FC236}">
                  <a16:creationId xmlns:a16="http://schemas.microsoft.com/office/drawing/2014/main" id="{B7693B95-F5D2-481F-996A-171DDE32B2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76" name="Line 71">
              <a:extLst>
                <a:ext uri="{FF2B5EF4-FFF2-40B4-BE49-F238E27FC236}">
                  <a16:creationId xmlns:a16="http://schemas.microsoft.com/office/drawing/2014/main" id="{F5D8D89E-89F9-4E19-8DB8-D2BE71D32A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6745" name="Group 73">
            <a:extLst>
              <a:ext uri="{FF2B5EF4-FFF2-40B4-BE49-F238E27FC236}">
                <a16:creationId xmlns:a16="http://schemas.microsoft.com/office/drawing/2014/main" id="{D1752928-4A1B-427E-94D6-AC94EB5AD22D}"/>
              </a:ext>
            </a:extLst>
          </p:cNvPr>
          <p:cNvGrpSpPr>
            <a:grpSpLocks/>
          </p:cNvGrpSpPr>
          <p:nvPr/>
        </p:nvGrpSpPr>
        <p:grpSpPr bwMode="auto">
          <a:xfrm>
            <a:off x="519113" y="4629150"/>
            <a:ext cx="1825625" cy="1836738"/>
            <a:chOff x="294" y="1068"/>
            <a:chExt cx="2305" cy="2310"/>
          </a:xfrm>
        </p:grpSpPr>
        <p:sp>
          <p:nvSpPr>
            <p:cNvPr id="65563" name="Rectangle 74">
              <a:extLst>
                <a:ext uri="{FF2B5EF4-FFF2-40B4-BE49-F238E27FC236}">
                  <a16:creationId xmlns:a16="http://schemas.microsoft.com/office/drawing/2014/main" id="{C919B5A1-B6D8-4473-8CF0-7FE2D3C87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5564" name="Line 75">
              <a:extLst>
                <a:ext uri="{FF2B5EF4-FFF2-40B4-BE49-F238E27FC236}">
                  <a16:creationId xmlns:a16="http://schemas.microsoft.com/office/drawing/2014/main" id="{431DD32E-D676-4B24-9963-21FFCE1FE5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65" name="Line 76">
              <a:extLst>
                <a:ext uri="{FF2B5EF4-FFF2-40B4-BE49-F238E27FC236}">
                  <a16:creationId xmlns:a16="http://schemas.microsoft.com/office/drawing/2014/main" id="{2DDF0455-0DD3-482F-927C-E909C5BC34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66" name="Line 77">
              <a:extLst>
                <a:ext uri="{FF2B5EF4-FFF2-40B4-BE49-F238E27FC236}">
                  <a16:creationId xmlns:a16="http://schemas.microsoft.com/office/drawing/2014/main" id="{CA252EDA-4E40-47A5-B368-A7444C77DB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67" name="Line 78">
              <a:extLst>
                <a:ext uri="{FF2B5EF4-FFF2-40B4-BE49-F238E27FC236}">
                  <a16:creationId xmlns:a16="http://schemas.microsoft.com/office/drawing/2014/main" id="{9B4FBDD1-FB94-49AA-895A-1EEDB68247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68" name="Line 79">
              <a:extLst>
                <a:ext uri="{FF2B5EF4-FFF2-40B4-BE49-F238E27FC236}">
                  <a16:creationId xmlns:a16="http://schemas.microsoft.com/office/drawing/2014/main" id="{9BDB1AD1-51E7-4E5B-81F2-BF90252D69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69" name="Line 80">
              <a:extLst>
                <a:ext uri="{FF2B5EF4-FFF2-40B4-BE49-F238E27FC236}">
                  <a16:creationId xmlns:a16="http://schemas.microsoft.com/office/drawing/2014/main" id="{63E78AC3-D253-4DA8-BBFE-C0B149592E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6823" name="Line 151">
            <a:extLst>
              <a:ext uri="{FF2B5EF4-FFF2-40B4-BE49-F238E27FC236}">
                <a16:creationId xmlns:a16="http://schemas.microsoft.com/office/drawing/2014/main" id="{4AB4B735-108C-431D-98A8-B982F5BF5F52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463" y="2335213"/>
            <a:ext cx="552450" cy="1231900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6824" name="Line 152">
            <a:extLst>
              <a:ext uri="{FF2B5EF4-FFF2-40B4-BE49-F238E27FC236}">
                <a16:creationId xmlns:a16="http://schemas.microsoft.com/office/drawing/2014/main" id="{01B0873E-7B00-4960-84D9-35BC0120411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60450" y="2335213"/>
            <a:ext cx="554038" cy="1231900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6825" name="Line 153">
            <a:extLst>
              <a:ext uri="{FF2B5EF4-FFF2-40B4-BE49-F238E27FC236}">
                <a16:creationId xmlns:a16="http://schemas.microsoft.com/office/drawing/2014/main" id="{31003926-DD1E-4371-8688-35B0A45008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78375" y="2335213"/>
            <a:ext cx="944563" cy="1231900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6826" name="Line 154">
            <a:extLst>
              <a:ext uri="{FF2B5EF4-FFF2-40B4-BE49-F238E27FC236}">
                <a16:creationId xmlns:a16="http://schemas.microsoft.com/office/drawing/2014/main" id="{67981267-3186-4B35-9D07-DC0BFE41539A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4575" y="2335213"/>
            <a:ext cx="944563" cy="1231900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6827" name="Line 155">
            <a:extLst>
              <a:ext uri="{FF2B5EF4-FFF2-40B4-BE49-F238E27FC236}">
                <a16:creationId xmlns:a16="http://schemas.microsoft.com/office/drawing/2014/main" id="{2DEC025B-B85D-4B73-B904-D21716DF012A}"/>
              </a:ext>
            </a:extLst>
          </p:cNvPr>
          <p:cNvSpPr>
            <a:spLocks noChangeShapeType="1"/>
          </p:cNvSpPr>
          <p:nvPr/>
        </p:nvSpPr>
        <p:spPr bwMode="auto">
          <a:xfrm>
            <a:off x="2641600" y="2333625"/>
            <a:ext cx="387350" cy="1225550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6828" name="Line 156">
            <a:extLst>
              <a:ext uri="{FF2B5EF4-FFF2-40B4-BE49-F238E27FC236}">
                <a16:creationId xmlns:a16="http://schemas.microsoft.com/office/drawing/2014/main" id="{23E9E62F-7922-4E4C-B0D3-0D629C5A2ACA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4075" y="2333625"/>
            <a:ext cx="387350" cy="1225550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6829" name="Line 157">
            <a:extLst>
              <a:ext uri="{FF2B5EF4-FFF2-40B4-BE49-F238E27FC236}">
                <a16:creationId xmlns:a16="http://schemas.microsoft.com/office/drawing/2014/main" id="{FBC205D9-6588-4217-93EA-94F0E939FB0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17838" y="2333625"/>
            <a:ext cx="387350" cy="1225550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6830" name="Line 158">
            <a:extLst>
              <a:ext uri="{FF2B5EF4-FFF2-40B4-BE49-F238E27FC236}">
                <a16:creationId xmlns:a16="http://schemas.microsoft.com/office/drawing/2014/main" id="{F26D96B2-C0AA-497F-9F68-0B0F5D6FDCD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76663" y="2339975"/>
            <a:ext cx="387350" cy="1225550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6832" name="Line 160">
            <a:extLst>
              <a:ext uri="{FF2B5EF4-FFF2-40B4-BE49-F238E27FC236}">
                <a16:creationId xmlns:a16="http://schemas.microsoft.com/office/drawing/2014/main" id="{99DDECB4-C5C4-4515-8E73-09961BEB3E0C}"/>
              </a:ext>
            </a:extLst>
          </p:cNvPr>
          <p:cNvSpPr>
            <a:spLocks noChangeShapeType="1"/>
          </p:cNvSpPr>
          <p:nvPr/>
        </p:nvSpPr>
        <p:spPr bwMode="auto">
          <a:xfrm>
            <a:off x="6915150" y="1724025"/>
            <a:ext cx="0" cy="182880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6833" name="Line 161">
            <a:extLst>
              <a:ext uri="{FF2B5EF4-FFF2-40B4-BE49-F238E27FC236}">
                <a16:creationId xmlns:a16="http://schemas.microsoft.com/office/drawing/2014/main" id="{CEA22656-E686-499E-8F3E-40802925308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24675" y="2314575"/>
            <a:ext cx="904875" cy="771525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6834" name="Line 162">
            <a:extLst>
              <a:ext uri="{FF2B5EF4-FFF2-40B4-BE49-F238E27FC236}">
                <a16:creationId xmlns:a16="http://schemas.microsoft.com/office/drawing/2014/main" id="{811D7F71-D7D8-4232-B5C0-F0604A072E4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67575" y="2790825"/>
            <a:ext cx="571500" cy="752475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6835" name="Line 163">
            <a:extLst>
              <a:ext uri="{FF2B5EF4-FFF2-40B4-BE49-F238E27FC236}">
                <a16:creationId xmlns:a16="http://schemas.microsoft.com/office/drawing/2014/main" id="{FB000403-91B1-483B-85E2-EC8B9EC9C9C0}"/>
              </a:ext>
            </a:extLst>
          </p:cNvPr>
          <p:cNvSpPr>
            <a:spLocks noChangeShapeType="1"/>
          </p:cNvSpPr>
          <p:nvPr/>
        </p:nvSpPr>
        <p:spPr bwMode="auto">
          <a:xfrm>
            <a:off x="606425" y="5229225"/>
            <a:ext cx="922338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6836" name="Line 164">
            <a:extLst>
              <a:ext uri="{FF2B5EF4-FFF2-40B4-BE49-F238E27FC236}">
                <a16:creationId xmlns:a16="http://schemas.microsoft.com/office/drawing/2014/main" id="{BA584E87-F86B-46BD-9DF6-E7BFBF51807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3400" y="5222875"/>
            <a:ext cx="981075" cy="122555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6837" name="Line 165">
            <a:extLst>
              <a:ext uri="{FF2B5EF4-FFF2-40B4-BE49-F238E27FC236}">
                <a16:creationId xmlns:a16="http://schemas.microsoft.com/office/drawing/2014/main" id="{AEC08B0F-D559-4FCF-8D53-663541959722}"/>
              </a:ext>
            </a:extLst>
          </p:cNvPr>
          <p:cNvSpPr>
            <a:spLocks noChangeShapeType="1"/>
          </p:cNvSpPr>
          <p:nvPr/>
        </p:nvSpPr>
        <p:spPr bwMode="auto">
          <a:xfrm>
            <a:off x="520700" y="6442075"/>
            <a:ext cx="1050925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6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6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6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6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6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6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56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56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56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5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000"/>
                                        <p:tgtEl>
                                          <p:spTgt spid="156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000"/>
                                        <p:tgtEl>
                                          <p:spTgt spid="156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000"/>
                                        <p:tgtEl>
                                          <p:spTgt spid="156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000"/>
                                        <p:tgtEl>
                                          <p:spTgt spid="156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2000"/>
                                        <p:tgtEl>
                                          <p:spTgt spid="156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2000"/>
                                        <p:tgtEl>
                                          <p:spTgt spid="156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2000"/>
                                        <p:tgtEl>
                                          <p:spTgt spid="156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2000"/>
                                        <p:tgtEl>
                                          <p:spTgt spid="156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2000"/>
                                        <p:tgtEl>
                                          <p:spTgt spid="156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2000"/>
                                        <p:tgtEl>
                                          <p:spTgt spid="156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2000"/>
                                        <p:tgtEl>
                                          <p:spTgt spid="156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2000"/>
                                        <p:tgtEl>
                                          <p:spTgt spid="156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2000"/>
                                        <p:tgtEl>
                                          <p:spTgt spid="156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2000"/>
                                        <p:tgtEl>
                                          <p:spTgt spid="156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704" grpId="0" animBg="1"/>
      <p:bldP spid="156705" grpId="0" animBg="1"/>
      <p:bldP spid="156724" grpId="0" animBg="1"/>
      <p:bldP spid="156734" grpId="0" animBg="1"/>
      <p:bldP spid="15673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3D62669F-DEF2-4698-A7C8-1FB3CAFAB0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</a:rPr>
              <a:t>Stroke Sequence</a:t>
            </a:r>
          </a:p>
        </p:txBody>
      </p:sp>
      <p:sp>
        <p:nvSpPr>
          <p:cNvPr id="157707" name="Text Box 11">
            <a:extLst>
              <a:ext uri="{FF2B5EF4-FFF2-40B4-BE49-F238E27FC236}">
                <a16:creationId xmlns:a16="http://schemas.microsoft.com/office/drawing/2014/main" id="{0FA110D1-55D2-4323-AF19-BC0AB3D8A3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25" y="9286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j</a:t>
            </a:r>
          </a:p>
        </p:txBody>
      </p:sp>
      <p:sp>
        <p:nvSpPr>
          <p:cNvPr id="157708" name="Text Box 12">
            <a:extLst>
              <a:ext uri="{FF2B5EF4-FFF2-40B4-BE49-F238E27FC236}">
                <a16:creationId xmlns:a16="http://schemas.microsoft.com/office/drawing/2014/main" id="{20F84690-404D-46E3-8EE2-28C7DF4C8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6675" y="9159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y</a:t>
            </a:r>
          </a:p>
        </p:txBody>
      </p:sp>
      <p:grpSp>
        <p:nvGrpSpPr>
          <p:cNvPr id="157709" name="Group 13">
            <a:extLst>
              <a:ext uri="{FF2B5EF4-FFF2-40B4-BE49-F238E27FC236}">
                <a16:creationId xmlns:a16="http://schemas.microsoft.com/office/drawing/2014/main" id="{20305AB4-2753-4C29-B0AD-963A20F4DF8F}"/>
              </a:ext>
            </a:extLst>
          </p:cNvPr>
          <p:cNvGrpSpPr>
            <a:grpSpLocks/>
          </p:cNvGrpSpPr>
          <p:nvPr/>
        </p:nvGrpSpPr>
        <p:grpSpPr bwMode="auto">
          <a:xfrm>
            <a:off x="517525" y="1733550"/>
            <a:ext cx="1828800" cy="1836738"/>
            <a:chOff x="294" y="1068"/>
            <a:chExt cx="2305" cy="2310"/>
          </a:xfrm>
        </p:grpSpPr>
        <p:sp>
          <p:nvSpPr>
            <p:cNvPr id="66615" name="Rectangle 14">
              <a:extLst>
                <a:ext uri="{FF2B5EF4-FFF2-40B4-BE49-F238E27FC236}">
                  <a16:creationId xmlns:a16="http://schemas.microsoft.com/office/drawing/2014/main" id="{FFE47F9C-7DDC-412A-BEE9-F50F0ED760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6616" name="Line 15">
              <a:extLst>
                <a:ext uri="{FF2B5EF4-FFF2-40B4-BE49-F238E27FC236}">
                  <a16:creationId xmlns:a16="http://schemas.microsoft.com/office/drawing/2014/main" id="{F1D275CB-BFC5-4284-9D99-E4DF3AEDD2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17" name="Line 16">
              <a:extLst>
                <a:ext uri="{FF2B5EF4-FFF2-40B4-BE49-F238E27FC236}">
                  <a16:creationId xmlns:a16="http://schemas.microsoft.com/office/drawing/2014/main" id="{64EE892C-C292-4674-9E81-5831678489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18" name="Line 17">
              <a:extLst>
                <a:ext uri="{FF2B5EF4-FFF2-40B4-BE49-F238E27FC236}">
                  <a16:creationId xmlns:a16="http://schemas.microsoft.com/office/drawing/2014/main" id="{FE8D0896-3747-4DF9-8884-12B25EC2C6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19" name="Line 18">
              <a:extLst>
                <a:ext uri="{FF2B5EF4-FFF2-40B4-BE49-F238E27FC236}">
                  <a16:creationId xmlns:a16="http://schemas.microsoft.com/office/drawing/2014/main" id="{B88716A2-AF12-48DD-A1CF-5DAC5F95C0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20" name="Line 19">
              <a:extLst>
                <a:ext uri="{FF2B5EF4-FFF2-40B4-BE49-F238E27FC236}">
                  <a16:creationId xmlns:a16="http://schemas.microsoft.com/office/drawing/2014/main" id="{8A8D532A-5593-4643-911B-50B247F6A2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21" name="Line 20">
              <a:extLst>
                <a:ext uri="{FF2B5EF4-FFF2-40B4-BE49-F238E27FC236}">
                  <a16:creationId xmlns:a16="http://schemas.microsoft.com/office/drawing/2014/main" id="{544FB4D2-C320-4E14-933C-DE778D7E8C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7717" name="Group 21">
            <a:extLst>
              <a:ext uri="{FF2B5EF4-FFF2-40B4-BE49-F238E27FC236}">
                <a16:creationId xmlns:a16="http://schemas.microsoft.com/office/drawing/2014/main" id="{0F9414E7-35B4-4A4C-BC19-35540EE7A20C}"/>
              </a:ext>
            </a:extLst>
          </p:cNvPr>
          <p:cNvGrpSpPr>
            <a:grpSpLocks/>
          </p:cNvGrpSpPr>
          <p:nvPr/>
        </p:nvGrpSpPr>
        <p:grpSpPr bwMode="auto">
          <a:xfrm>
            <a:off x="2627313" y="1733550"/>
            <a:ext cx="1825625" cy="1836738"/>
            <a:chOff x="294" y="1068"/>
            <a:chExt cx="2305" cy="2310"/>
          </a:xfrm>
        </p:grpSpPr>
        <p:sp>
          <p:nvSpPr>
            <p:cNvPr id="66608" name="Rectangle 22">
              <a:extLst>
                <a:ext uri="{FF2B5EF4-FFF2-40B4-BE49-F238E27FC236}">
                  <a16:creationId xmlns:a16="http://schemas.microsoft.com/office/drawing/2014/main" id="{680DEC9D-E928-47D7-A1EF-44DC39D2D0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6609" name="Line 23">
              <a:extLst>
                <a:ext uri="{FF2B5EF4-FFF2-40B4-BE49-F238E27FC236}">
                  <a16:creationId xmlns:a16="http://schemas.microsoft.com/office/drawing/2014/main" id="{9DE9EF1D-02A1-4ADA-B231-F143C76A04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10" name="Line 24">
              <a:extLst>
                <a:ext uri="{FF2B5EF4-FFF2-40B4-BE49-F238E27FC236}">
                  <a16:creationId xmlns:a16="http://schemas.microsoft.com/office/drawing/2014/main" id="{D947466B-70A0-4080-B059-AB4F25F85D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11" name="Line 25">
              <a:extLst>
                <a:ext uri="{FF2B5EF4-FFF2-40B4-BE49-F238E27FC236}">
                  <a16:creationId xmlns:a16="http://schemas.microsoft.com/office/drawing/2014/main" id="{3BB6F375-0399-48A6-A59D-A062965FEB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12" name="Line 26">
              <a:extLst>
                <a:ext uri="{FF2B5EF4-FFF2-40B4-BE49-F238E27FC236}">
                  <a16:creationId xmlns:a16="http://schemas.microsoft.com/office/drawing/2014/main" id="{D90FABC6-F7C6-4BCE-9076-E89DC5A9CB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13" name="Line 27">
              <a:extLst>
                <a:ext uri="{FF2B5EF4-FFF2-40B4-BE49-F238E27FC236}">
                  <a16:creationId xmlns:a16="http://schemas.microsoft.com/office/drawing/2014/main" id="{D38DAAB3-0C6C-40C4-BF7C-31F94B498E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14" name="Line 28">
              <a:extLst>
                <a:ext uri="{FF2B5EF4-FFF2-40B4-BE49-F238E27FC236}">
                  <a16:creationId xmlns:a16="http://schemas.microsoft.com/office/drawing/2014/main" id="{867138F8-0BF0-4E7D-BD24-9840B7EA7F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7725" name="Text Box 29">
            <a:extLst>
              <a:ext uri="{FF2B5EF4-FFF2-40B4-BE49-F238E27FC236}">
                <a16:creationId xmlns:a16="http://schemas.microsoft.com/office/drawing/2014/main" id="{3EB49189-B1B9-458A-ABED-FD7AFBCE3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6625" y="9159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f</a:t>
            </a:r>
          </a:p>
        </p:txBody>
      </p:sp>
      <p:grpSp>
        <p:nvGrpSpPr>
          <p:cNvPr id="157726" name="Group 30">
            <a:extLst>
              <a:ext uri="{FF2B5EF4-FFF2-40B4-BE49-F238E27FC236}">
                <a16:creationId xmlns:a16="http://schemas.microsoft.com/office/drawing/2014/main" id="{064ECA0A-8CD9-43FC-B377-8F5C26058E6C}"/>
              </a:ext>
            </a:extLst>
          </p:cNvPr>
          <p:cNvGrpSpPr>
            <a:grpSpLocks/>
          </p:cNvGrpSpPr>
          <p:nvPr/>
        </p:nvGrpSpPr>
        <p:grpSpPr bwMode="auto">
          <a:xfrm>
            <a:off x="4786313" y="1733550"/>
            <a:ext cx="1825625" cy="1836738"/>
            <a:chOff x="294" y="1068"/>
            <a:chExt cx="2305" cy="2310"/>
          </a:xfrm>
        </p:grpSpPr>
        <p:sp>
          <p:nvSpPr>
            <p:cNvPr id="66601" name="Rectangle 31">
              <a:extLst>
                <a:ext uri="{FF2B5EF4-FFF2-40B4-BE49-F238E27FC236}">
                  <a16:creationId xmlns:a16="http://schemas.microsoft.com/office/drawing/2014/main" id="{245A47B6-80D7-4FB8-A6E0-49ADD642B8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6602" name="Line 32">
              <a:extLst>
                <a:ext uri="{FF2B5EF4-FFF2-40B4-BE49-F238E27FC236}">
                  <a16:creationId xmlns:a16="http://schemas.microsoft.com/office/drawing/2014/main" id="{120BBDC5-9331-4137-9D58-8591E25A0D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03" name="Line 33">
              <a:extLst>
                <a:ext uri="{FF2B5EF4-FFF2-40B4-BE49-F238E27FC236}">
                  <a16:creationId xmlns:a16="http://schemas.microsoft.com/office/drawing/2014/main" id="{33032A4E-6B28-4374-8FDE-257A1E6A50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04" name="Line 34">
              <a:extLst>
                <a:ext uri="{FF2B5EF4-FFF2-40B4-BE49-F238E27FC236}">
                  <a16:creationId xmlns:a16="http://schemas.microsoft.com/office/drawing/2014/main" id="{64B5D994-17E6-4F4B-98DD-B57577A344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05" name="Line 35">
              <a:extLst>
                <a:ext uri="{FF2B5EF4-FFF2-40B4-BE49-F238E27FC236}">
                  <a16:creationId xmlns:a16="http://schemas.microsoft.com/office/drawing/2014/main" id="{308A9A79-0C57-4D14-A383-C1282A7E59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06" name="Line 36">
              <a:extLst>
                <a:ext uri="{FF2B5EF4-FFF2-40B4-BE49-F238E27FC236}">
                  <a16:creationId xmlns:a16="http://schemas.microsoft.com/office/drawing/2014/main" id="{37C71106-F8AB-4B54-A257-1C9B51ED44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07" name="Line 37">
              <a:extLst>
                <a:ext uri="{FF2B5EF4-FFF2-40B4-BE49-F238E27FC236}">
                  <a16:creationId xmlns:a16="http://schemas.microsoft.com/office/drawing/2014/main" id="{5E5121B6-61AB-48FD-9CE5-1C5EA6E9A2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7734" name="Text Box 38">
            <a:extLst>
              <a:ext uri="{FF2B5EF4-FFF2-40B4-BE49-F238E27FC236}">
                <a16:creationId xmlns:a16="http://schemas.microsoft.com/office/drawing/2014/main" id="{E6C41AFD-FD4F-4CA9-828D-38F4DB45AC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4725" y="39258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r</a:t>
            </a:r>
          </a:p>
        </p:txBody>
      </p:sp>
      <p:sp>
        <p:nvSpPr>
          <p:cNvPr id="157735" name="Text Box 39">
            <a:extLst>
              <a:ext uri="{FF2B5EF4-FFF2-40B4-BE49-F238E27FC236}">
                <a16:creationId xmlns:a16="http://schemas.microsoft.com/office/drawing/2014/main" id="{17F4DD9C-2537-426D-A9EB-1DC3E5D53B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3075" y="9159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t</a:t>
            </a:r>
          </a:p>
        </p:txBody>
      </p:sp>
      <p:grpSp>
        <p:nvGrpSpPr>
          <p:cNvPr id="157736" name="Group 40">
            <a:extLst>
              <a:ext uri="{FF2B5EF4-FFF2-40B4-BE49-F238E27FC236}">
                <a16:creationId xmlns:a16="http://schemas.microsoft.com/office/drawing/2014/main" id="{44621105-712F-4CF3-B3F7-4FF2BBB26070}"/>
              </a:ext>
            </a:extLst>
          </p:cNvPr>
          <p:cNvGrpSpPr>
            <a:grpSpLocks/>
          </p:cNvGrpSpPr>
          <p:nvPr/>
        </p:nvGrpSpPr>
        <p:grpSpPr bwMode="auto">
          <a:xfrm>
            <a:off x="4797425" y="4705350"/>
            <a:ext cx="1828800" cy="1836738"/>
            <a:chOff x="294" y="1068"/>
            <a:chExt cx="2305" cy="2310"/>
          </a:xfrm>
        </p:grpSpPr>
        <p:sp>
          <p:nvSpPr>
            <p:cNvPr id="66594" name="Rectangle 41">
              <a:extLst>
                <a:ext uri="{FF2B5EF4-FFF2-40B4-BE49-F238E27FC236}">
                  <a16:creationId xmlns:a16="http://schemas.microsoft.com/office/drawing/2014/main" id="{6EC03F9B-2E22-41E1-81D0-9A5DDD0D7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6595" name="Line 42">
              <a:extLst>
                <a:ext uri="{FF2B5EF4-FFF2-40B4-BE49-F238E27FC236}">
                  <a16:creationId xmlns:a16="http://schemas.microsoft.com/office/drawing/2014/main" id="{8DE8AA2D-204F-45AB-96F5-3EE98A84F9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6" name="Line 43">
              <a:extLst>
                <a:ext uri="{FF2B5EF4-FFF2-40B4-BE49-F238E27FC236}">
                  <a16:creationId xmlns:a16="http://schemas.microsoft.com/office/drawing/2014/main" id="{3461C2A6-7C6D-4862-BF27-680ACFF42E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7" name="Line 44">
              <a:extLst>
                <a:ext uri="{FF2B5EF4-FFF2-40B4-BE49-F238E27FC236}">
                  <a16:creationId xmlns:a16="http://schemas.microsoft.com/office/drawing/2014/main" id="{7E76933B-57A4-40CB-8AC2-A034FA00EF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8" name="Line 45">
              <a:extLst>
                <a:ext uri="{FF2B5EF4-FFF2-40B4-BE49-F238E27FC236}">
                  <a16:creationId xmlns:a16="http://schemas.microsoft.com/office/drawing/2014/main" id="{7F6D28CE-9EB1-493B-B235-F2E0BDAE6B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9" name="Line 46">
              <a:extLst>
                <a:ext uri="{FF2B5EF4-FFF2-40B4-BE49-F238E27FC236}">
                  <a16:creationId xmlns:a16="http://schemas.microsoft.com/office/drawing/2014/main" id="{9A3DD4DC-474A-4618-8D42-F847A150EE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00" name="Line 47">
              <a:extLst>
                <a:ext uri="{FF2B5EF4-FFF2-40B4-BE49-F238E27FC236}">
                  <a16:creationId xmlns:a16="http://schemas.microsoft.com/office/drawing/2014/main" id="{85E33A43-7F7B-4854-8C46-2CA6F22128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7744" name="Group 48">
            <a:extLst>
              <a:ext uri="{FF2B5EF4-FFF2-40B4-BE49-F238E27FC236}">
                <a16:creationId xmlns:a16="http://schemas.microsoft.com/office/drawing/2014/main" id="{5FE240DF-8C9D-493F-9A4D-FC8B13C23280}"/>
              </a:ext>
            </a:extLst>
          </p:cNvPr>
          <p:cNvGrpSpPr>
            <a:grpSpLocks/>
          </p:cNvGrpSpPr>
          <p:nvPr/>
        </p:nvGrpSpPr>
        <p:grpSpPr bwMode="auto">
          <a:xfrm>
            <a:off x="6843713" y="1733550"/>
            <a:ext cx="1825625" cy="1836738"/>
            <a:chOff x="294" y="1068"/>
            <a:chExt cx="2305" cy="2310"/>
          </a:xfrm>
        </p:grpSpPr>
        <p:sp>
          <p:nvSpPr>
            <p:cNvPr id="66587" name="Rectangle 49">
              <a:extLst>
                <a:ext uri="{FF2B5EF4-FFF2-40B4-BE49-F238E27FC236}">
                  <a16:creationId xmlns:a16="http://schemas.microsoft.com/office/drawing/2014/main" id="{5A233EFC-5882-406A-8B44-8F14CEE67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6588" name="Line 50">
              <a:extLst>
                <a:ext uri="{FF2B5EF4-FFF2-40B4-BE49-F238E27FC236}">
                  <a16:creationId xmlns:a16="http://schemas.microsoft.com/office/drawing/2014/main" id="{23116ACB-21A9-40FA-9462-B2A400B8AA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89" name="Line 51">
              <a:extLst>
                <a:ext uri="{FF2B5EF4-FFF2-40B4-BE49-F238E27FC236}">
                  <a16:creationId xmlns:a16="http://schemas.microsoft.com/office/drawing/2014/main" id="{F5824AC4-ACAD-44A5-B9EB-550459CCDD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0" name="Line 52">
              <a:extLst>
                <a:ext uri="{FF2B5EF4-FFF2-40B4-BE49-F238E27FC236}">
                  <a16:creationId xmlns:a16="http://schemas.microsoft.com/office/drawing/2014/main" id="{880DEE67-F52D-41D4-BFB2-6353B89951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1" name="Line 53">
              <a:extLst>
                <a:ext uri="{FF2B5EF4-FFF2-40B4-BE49-F238E27FC236}">
                  <a16:creationId xmlns:a16="http://schemas.microsoft.com/office/drawing/2014/main" id="{D69488F6-CCE7-491A-B82C-157CA4F726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2" name="Line 54">
              <a:extLst>
                <a:ext uri="{FF2B5EF4-FFF2-40B4-BE49-F238E27FC236}">
                  <a16:creationId xmlns:a16="http://schemas.microsoft.com/office/drawing/2014/main" id="{8F72A648-48BB-441D-85FC-C7C45FADAE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3" name="Line 55">
              <a:extLst>
                <a:ext uri="{FF2B5EF4-FFF2-40B4-BE49-F238E27FC236}">
                  <a16:creationId xmlns:a16="http://schemas.microsoft.com/office/drawing/2014/main" id="{0F321986-A925-4238-A6A2-9EF5344FDF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7779" name="Line 83">
            <a:extLst>
              <a:ext uri="{FF2B5EF4-FFF2-40B4-BE49-F238E27FC236}">
                <a16:creationId xmlns:a16="http://schemas.microsoft.com/office/drawing/2014/main" id="{FB6B269F-D370-4EAF-94D7-A09D8D6CD7D6}"/>
              </a:ext>
            </a:extLst>
          </p:cNvPr>
          <p:cNvSpPr>
            <a:spLocks noChangeShapeType="1"/>
          </p:cNvSpPr>
          <p:nvPr/>
        </p:nvSpPr>
        <p:spPr bwMode="auto">
          <a:xfrm>
            <a:off x="1422400" y="2349500"/>
            <a:ext cx="0" cy="1604963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7780" name="Line 84">
            <a:extLst>
              <a:ext uri="{FF2B5EF4-FFF2-40B4-BE49-F238E27FC236}">
                <a16:creationId xmlns:a16="http://schemas.microsoft.com/office/drawing/2014/main" id="{01E000DE-323E-45E3-AE72-1CC0CE0AD447}"/>
              </a:ext>
            </a:extLst>
          </p:cNvPr>
          <p:cNvSpPr>
            <a:spLocks noChangeShapeType="1"/>
          </p:cNvSpPr>
          <p:nvPr/>
        </p:nvSpPr>
        <p:spPr bwMode="auto">
          <a:xfrm>
            <a:off x="1422400" y="1739900"/>
            <a:ext cx="0" cy="19050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7789" name="Freeform 93">
            <a:extLst>
              <a:ext uri="{FF2B5EF4-FFF2-40B4-BE49-F238E27FC236}">
                <a16:creationId xmlns:a16="http://schemas.microsoft.com/office/drawing/2014/main" id="{D347EC17-5636-4123-BB24-66EAF73D5121}"/>
              </a:ext>
            </a:extLst>
          </p:cNvPr>
          <p:cNvSpPr>
            <a:spLocks/>
          </p:cNvSpPr>
          <p:nvPr/>
        </p:nvSpPr>
        <p:spPr bwMode="auto">
          <a:xfrm>
            <a:off x="1100138" y="3943350"/>
            <a:ext cx="322262" cy="146050"/>
          </a:xfrm>
          <a:custGeom>
            <a:avLst/>
            <a:gdLst>
              <a:gd name="T0" fmla="*/ 2147483646 w 203"/>
              <a:gd name="T1" fmla="*/ 0 h 92"/>
              <a:gd name="T2" fmla="*/ 2147483646 w 203"/>
              <a:gd name="T3" fmla="*/ 2147483646 h 92"/>
              <a:gd name="T4" fmla="*/ 2147483646 w 203"/>
              <a:gd name="T5" fmla="*/ 2147483646 h 92"/>
              <a:gd name="T6" fmla="*/ 2147483646 w 203"/>
              <a:gd name="T7" fmla="*/ 2147483646 h 92"/>
              <a:gd name="T8" fmla="*/ 0 w 203"/>
              <a:gd name="T9" fmla="*/ 2147483646 h 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3" h="92">
                <a:moveTo>
                  <a:pt x="202" y="0"/>
                </a:moveTo>
                <a:cubicBezTo>
                  <a:pt x="201" y="7"/>
                  <a:pt x="203" y="28"/>
                  <a:pt x="196" y="41"/>
                </a:cubicBezTo>
                <a:cubicBezTo>
                  <a:pt x="189" y="54"/>
                  <a:pt x="179" y="70"/>
                  <a:pt x="162" y="78"/>
                </a:cubicBezTo>
                <a:cubicBezTo>
                  <a:pt x="145" y="86"/>
                  <a:pt x="120" y="88"/>
                  <a:pt x="93" y="90"/>
                </a:cubicBezTo>
                <a:cubicBezTo>
                  <a:pt x="66" y="92"/>
                  <a:pt x="19" y="90"/>
                  <a:pt x="0" y="90"/>
                </a:cubicBezTo>
              </a:path>
            </a:pathLst>
          </a:custGeom>
          <a:noFill/>
          <a:ln w="76200" cmpd="sng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7799" name="Line 103">
            <a:extLst>
              <a:ext uri="{FF2B5EF4-FFF2-40B4-BE49-F238E27FC236}">
                <a16:creationId xmlns:a16="http://schemas.microsoft.com/office/drawing/2014/main" id="{21EC891B-32F7-4D14-BDD5-D9163F039AA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11488" y="2320925"/>
            <a:ext cx="749300" cy="1652588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7800" name="Freeform 104">
            <a:extLst>
              <a:ext uri="{FF2B5EF4-FFF2-40B4-BE49-F238E27FC236}">
                <a16:creationId xmlns:a16="http://schemas.microsoft.com/office/drawing/2014/main" id="{1E61317C-5436-4638-82AE-4338F57CB9D8}"/>
              </a:ext>
            </a:extLst>
          </p:cNvPr>
          <p:cNvSpPr>
            <a:spLocks/>
          </p:cNvSpPr>
          <p:nvPr/>
        </p:nvSpPr>
        <p:spPr bwMode="auto">
          <a:xfrm>
            <a:off x="2686050" y="3951288"/>
            <a:ext cx="333375" cy="147637"/>
          </a:xfrm>
          <a:custGeom>
            <a:avLst/>
            <a:gdLst>
              <a:gd name="T0" fmla="*/ 2147483646 w 210"/>
              <a:gd name="T1" fmla="*/ 0 h 93"/>
              <a:gd name="T2" fmla="*/ 2147483646 w 210"/>
              <a:gd name="T3" fmla="*/ 2147483646 h 93"/>
              <a:gd name="T4" fmla="*/ 2147483646 w 210"/>
              <a:gd name="T5" fmla="*/ 2147483646 h 93"/>
              <a:gd name="T6" fmla="*/ 0 w 210"/>
              <a:gd name="T7" fmla="*/ 2147483646 h 9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0" h="93">
                <a:moveTo>
                  <a:pt x="210" y="0"/>
                </a:moveTo>
                <a:cubicBezTo>
                  <a:pt x="202" y="13"/>
                  <a:pt x="183" y="63"/>
                  <a:pt x="162" y="78"/>
                </a:cubicBezTo>
                <a:cubicBezTo>
                  <a:pt x="141" y="93"/>
                  <a:pt x="113" y="89"/>
                  <a:pt x="86" y="91"/>
                </a:cubicBezTo>
                <a:cubicBezTo>
                  <a:pt x="59" y="93"/>
                  <a:pt x="18" y="91"/>
                  <a:pt x="0" y="91"/>
                </a:cubicBezTo>
              </a:path>
            </a:pathLst>
          </a:custGeom>
          <a:noFill/>
          <a:ln w="76200" cmpd="sng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7802" name="Line 106">
            <a:extLst>
              <a:ext uri="{FF2B5EF4-FFF2-40B4-BE49-F238E27FC236}">
                <a16:creationId xmlns:a16="http://schemas.microsoft.com/office/drawing/2014/main" id="{EFA6E574-AE21-43B8-B848-513125FF4167}"/>
              </a:ext>
            </a:extLst>
          </p:cNvPr>
          <p:cNvSpPr>
            <a:spLocks noChangeShapeType="1"/>
          </p:cNvSpPr>
          <p:nvPr/>
        </p:nvSpPr>
        <p:spPr bwMode="auto">
          <a:xfrm>
            <a:off x="2628900" y="2319338"/>
            <a:ext cx="576263" cy="1228725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7804" name="Line 108">
            <a:extLst>
              <a:ext uri="{FF2B5EF4-FFF2-40B4-BE49-F238E27FC236}">
                <a16:creationId xmlns:a16="http://schemas.microsoft.com/office/drawing/2014/main" id="{FE2E8438-6F72-4103-BC77-CA979908DD2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692775" y="1879600"/>
            <a:ext cx="0" cy="168275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7807" name="Freeform 111">
            <a:extLst>
              <a:ext uri="{FF2B5EF4-FFF2-40B4-BE49-F238E27FC236}">
                <a16:creationId xmlns:a16="http://schemas.microsoft.com/office/drawing/2014/main" id="{697271E5-FD17-4650-AB9F-F7EAF3AC32E6}"/>
              </a:ext>
            </a:extLst>
          </p:cNvPr>
          <p:cNvSpPr>
            <a:spLocks/>
          </p:cNvSpPr>
          <p:nvPr/>
        </p:nvSpPr>
        <p:spPr bwMode="auto">
          <a:xfrm flipH="1" flipV="1">
            <a:off x="5691188" y="1762125"/>
            <a:ext cx="322262" cy="146050"/>
          </a:xfrm>
          <a:custGeom>
            <a:avLst/>
            <a:gdLst>
              <a:gd name="T0" fmla="*/ 2147483646 w 203"/>
              <a:gd name="T1" fmla="*/ 0 h 92"/>
              <a:gd name="T2" fmla="*/ 2147483646 w 203"/>
              <a:gd name="T3" fmla="*/ 2147483646 h 92"/>
              <a:gd name="T4" fmla="*/ 2147483646 w 203"/>
              <a:gd name="T5" fmla="*/ 2147483646 h 92"/>
              <a:gd name="T6" fmla="*/ 2147483646 w 203"/>
              <a:gd name="T7" fmla="*/ 2147483646 h 92"/>
              <a:gd name="T8" fmla="*/ 0 w 203"/>
              <a:gd name="T9" fmla="*/ 2147483646 h 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3" h="92">
                <a:moveTo>
                  <a:pt x="202" y="0"/>
                </a:moveTo>
                <a:cubicBezTo>
                  <a:pt x="201" y="7"/>
                  <a:pt x="203" y="28"/>
                  <a:pt x="196" y="41"/>
                </a:cubicBezTo>
                <a:cubicBezTo>
                  <a:pt x="189" y="54"/>
                  <a:pt x="179" y="70"/>
                  <a:pt x="162" y="78"/>
                </a:cubicBezTo>
                <a:cubicBezTo>
                  <a:pt x="145" y="86"/>
                  <a:pt x="120" y="88"/>
                  <a:pt x="93" y="90"/>
                </a:cubicBezTo>
                <a:cubicBezTo>
                  <a:pt x="66" y="92"/>
                  <a:pt x="19" y="90"/>
                  <a:pt x="0" y="90"/>
                </a:cubicBezTo>
              </a:path>
            </a:pathLst>
          </a:custGeom>
          <a:noFill/>
          <a:ln w="76200" cmpd="sng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7808" name="Line 112">
            <a:extLst>
              <a:ext uri="{FF2B5EF4-FFF2-40B4-BE49-F238E27FC236}">
                <a16:creationId xmlns:a16="http://schemas.microsoft.com/office/drawing/2014/main" id="{F95BF87E-6A81-45C6-805D-CD5F7D87481D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2333625"/>
            <a:ext cx="581025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7809" name="Line 113">
            <a:extLst>
              <a:ext uri="{FF2B5EF4-FFF2-40B4-BE49-F238E27FC236}">
                <a16:creationId xmlns:a16="http://schemas.microsoft.com/office/drawing/2014/main" id="{D614EEAE-1FE2-410D-8DFD-723D0888942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50175" y="1743075"/>
            <a:ext cx="0" cy="168275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7810" name="Freeform 114">
            <a:extLst>
              <a:ext uri="{FF2B5EF4-FFF2-40B4-BE49-F238E27FC236}">
                <a16:creationId xmlns:a16="http://schemas.microsoft.com/office/drawing/2014/main" id="{137B112B-A8B7-4F2D-8BD5-C79A7E19D270}"/>
              </a:ext>
            </a:extLst>
          </p:cNvPr>
          <p:cNvSpPr>
            <a:spLocks/>
          </p:cNvSpPr>
          <p:nvPr/>
        </p:nvSpPr>
        <p:spPr bwMode="auto">
          <a:xfrm flipH="1">
            <a:off x="7748588" y="3397250"/>
            <a:ext cx="322262" cy="146050"/>
          </a:xfrm>
          <a:custGeom>
            <a:avLst/>
            <a:gdLst>
              <a:gd name="T0" fmla="*/ 2147483646 w 203"/>
              <a:gd name="T1" fmla="*/ 0 h 92"/>
              <a:gd name="T2" fmla="*/ 2147483646 w 203"/>
              <a:gd name="T3" fmla="*/ 2147483646 h 92"/>
              <a:gd name="T4" fmla="*/ 2147483646 w 203"/>
              <a:gd name="T5" fmla="*/ 2147483646 h 92"/>
              <a:gd name="T6" fmla="*/ 2147483646 w 203"/>
              <a:gd name="T7" fmla="*/ 2147483646 h 92"/>
              <a:gd name="T8" fmla="*/ 0 w 203"/>
              <a:gd name="T9" fmla="*/ 2147483646 h 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3" h="92">
                <a:moveTo>
                  <a:pt x="202" y="0"/>
                </a:moveTo>
                <a:cubicBezTo>
                  <a:pt x="201" y="7"/>
                  <a:pt x="203" y="28"/>
                  <a:pt x="196" y="41"/>
                </a:cubicBezTo>
                <a:cubicBezTo>
                  <a:pt x="189" y="54"/>
                  <a:pt x="179" y="70"/>
                  <a:pt x="162" y="78"/>
                </a:cubicBezTo>
                <a:cubicBezTo>
                  <a:pt x="145" y="86"/>
                  <a:pt x="120" y="88"/>
                  <a:pt x="93" y="90"/>
                </a:cubicBezTo>
                <a:cubicBezTo>
                  <a:pt x="66" y="92"/>
                  <a:pt x="19" y="90"/>
                  <a:pt x="0" y="90"/>
                </a:cubicBezTo>
              </a:path>
            </a:pathLst>
          </a:custGeom>
          <a:noFill/>
          <a:ln w="76200" cmpd="sng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7813" name="Line 117">
            <a:extLst>
              <a:ext uri="{FF2B5EF4-FFF2-40B4-BE49-F238E27FC236}">
                <a16:creationId xmlns:a16="http://schemas.microsoft.com/office/drawing/2014/main" id="{D0E1E8AA-B5B8-429A-9A2C-95BA647987C1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7600" y="2333625"/>
            <a:ext cx="581025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7814" name="Line 118">
            <a:extLst>
              <a:ext uri="{FF2B5EF4-FFF2-40B4-BE49-F238E27FC236}">
                <a16:creationId xmlns:a16="http://schemas.microsoft.com/office/drawing/2014/main" id="{73C3332F-1DE2-4446-95CC-3B3404A8D085}"/>
              </a:ext>
            </a:extLst>
          </p:cNvPr>
          <p:cNvSpPr>
            <a:spLocks noChangeShapeType="1"/>
          </p:cNvSpPr>
          <p:nvPr/>
        </p:nvSpPr>
        <p:spPr bwMode="auto">
          <a:xfrm>
            <a:off x="5238750" y="5292725"/>
            <a:ext cx="0" cy="123190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7816" name="Arc 120">
            <a:extLst>
              <a:ext uri="{FF2B5EF4-FFF2-40B4-BE49-F238E27FC236}">
                <a16:creationId xmlns:a16="http://schemas.microsoft.com/office/drawing/2014/main" id="{726E0E6A-60B7-48C6-A056-353450FCA765}"/>
              </a:ext>
            </a:extLst>
          </p:cNvPr>
          <p:cNvSpPr>
            <a:spLocks/>
          </p:cNvSpPr>
          <p:nvPr/>
        </p:nvSpPr>
        <p:spPr bwMode="auto">
          <a:xfrm flipH="1">
            <a:off x="5240338" y="5327650"/>
            <a:ext cx="525462" cy="554038"/>
          </a:xfrm>
          <a:custGeom>
            <a:avLst/>
            <a:gdLst>
              <a:gd name="T0" fmla="*/ 0 w 21600"/>
              <a:gd name="T1" fmla="*/ 0 h 21600"/>
              <a:gd name="T2" fmla="*/ 310968533 w 21600"/>
              <a:gd name="T3" fmla="*/ 364511424 h 21600"/>
              <a:gd name="T4" fmla="*/ 0 w 21600"/>
              <a:gd name="T5" fmla="*/ 364511424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7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7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7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7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7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7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57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57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57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57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000"/>
                                        <p:tgtEl>
                                          <p:spTgt spid="157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57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000"/>
                                        <p:tgtEl>
                                          <p:spTgt spid="157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000"/>
                                        <p:tgtEl>
                                          <p:spTgt spid="157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2000"/>
                                        <p:tgtEl>
                                          <p:spTgt spid="157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6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157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2000"/>
                                        <p:tgtEl>
                                          <p:spTgt spid="157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2000"/>
                                        <p:tgtEl>
                                          <p:spTgt spid="157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2000"/>
                                        <p:tgtEl>
                                          <p:spTgt spid="157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2000"/>
                                        <p:tgtEl>
                                          <p:spTgt spid="157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57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2000"/>
                                        <p:tgtEl>
                                          <p:spTgt spid="157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2000"/>
                                        <p:tgtEl>
                                          <p:spTgt spid="157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2000"/>
                                        <p:tgtEl>
                                          <p:spTgt spid="157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707" grpId="0" animBg="1"/>
      <p:bldP spid="157708" grpId="0" animBg="1"/>
      <p:bldP spid="157725" grpId="0" animBg="1"/>
      <p:bldP spid="157734" grpId="0" animBg="1"/>
      <p:bldP spid="15773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82B62B7E-AB36-47C6-8EDF-3FB4ECCF4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</a:rPr>
              <a:t>Stroke Sequence</a:t>
            </a:r>
          </a:p>
        </p:txBody>
      </p:sp>
      <p:sp>
        <p:nvSpPr>
          <p:cNvPr id="158731" name="Text Box 11">
            <a:extLst>
              <a:ext uri="{FF2B5EF4-FFF2-40B4-BE49-F238E27FC236}">
                <a16:creationId xmlns:a16="http://schemas.microsoft.com/office/drawing/2014/main" id="{6BAAC2F5-34E7-4DB2-ADDA-2470377ED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25" y="9032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c</a:t>
            </a:r>
          </a:p>
        </p:txBody>
      </p:sp>
      <p:sp>
        <p:nvSpPr>
          <p:cNvPr id="158732" name="Text Box 12">
            <a:extLst>
              <a:ext uri="{FF2B5EF4-FFF2-40B4-BE49-F238E27FC236}">
                <a16:creationId xmlns:a16="http://schemas.microsoft.com/office/drawing/2014/main" id="{5B2B2EFF-FAAB-4F41-B3F4-A9B1BB726D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6675" y="8905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o</a:t>
            </a:r>
          </a:p>
        </p:txBody>
      </p:sp>
      <p:grpSp>
        <p:nvGrpSpPr>
          <p:cNvPr id="158733" name="Group 13">
            <a:extLst>
              <a:ext uri="{FF2B5EF4-FFF2-40B4-BE49-F238E27FC236}">
                <a16:creationId xmlns:a16="http://schemas.microsoft.com/office/drawing/2014/main" id="{2329D89F-2EDC-411F-8510-8C0D35A02794}"/>
              </a:ext>
            </a:extLst>
          </p:cNvPr>
          <p:cNvGrpSpPr>
            <a:grpSpLocks/>
          </p:cNvGrpSpPr>
          <p:nvPr/>
        </p:nvGrpSpPr>
        <p:grpSpPr bwMode="auto">
          <a:xfrm>
            <a:off x="517525" y="1657350"/>
            <a:ext cx="1828800" cy="1836738"/>
            <a:chOff x="294" y="1068"/>
            <a:chExt cx="2305" cy="2310"/>
          </a:xfrm>
        </p:grpSpPr>
        <p:sp>
          <p:nvSpPr>
            <p:cNvPr id="67683" name="Rectangle 14">
              <a:extLst>
                <a:ext uri="{FF2B5EF4-FFF2-40B4-BE49-F238E27FC236}">
                  <a16:creationId xmlns:a16="http://schemas.microsoft.com/office/drawing/2014/main" id="{F3787675-800D-4AC7-AD2B-39C3564DBA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7684" name="Line 15">
              <a:extLst>
                <a:ext uri="{FF2B5EF4-FFF2-40B4-BE49-F238E27FC236}">
                  <a16:creationId xmlns:a16="http://schemas.microsoft.com/office/drawing/2014/main" id="{B8420DA3-2196-46DF-ABCE-21637EEB7E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85" name="Line 16">
              <a:extLst>
                <a:ext uri="{FF2B5EF4-FFF2-40B4-BE49-F238E27FC236}">
                  <a16:creationId xmlns:a16="http://schemas.microsoft.com/office/drawing/2014/main" id="{F365FF7C-940C-44E3-A285-3517434ECB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86" name="Line 17">
              <a:extLst>
                <a:ext uri="{FF2B5EF4-FFF2-40B4-BE49-F238E27FC236}">
                  <a16:creationId xmlns:a16="http://schemas.microsoft.com/office/drawing/2014/main" id="{24962A3B-6EF1-4E97-AE3C-2E093D83DB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87" name="Line 18">
              <a:extLst>
                <a:ext uri="{FF2B5EF4-FFF2-40B4-BE49-F238E27FC236}">
                  <a16:creationId xmlns:a16="http://schemas.microsoft.com/office/drawing/2014/main" id="{ABE3EAA3-6330-4612-9DA4-9A39B73FA5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88" name="Line 19">
              <a:extLst>
                <a:ext uri="{FF2B5EF4-FFF2-40B4-BE49-F238E27FC236}">
                  <a16:creationId xmlns:a16="http://schemas.microsoft.com/office/drawing/2014/main" id="{08D4554F-C6DF-4DCA-8A73-EB6A268907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89" name="Line 20">
              <a:extLst>
                <a:ext uri="{FF2B5EF4-FFF2-40B4-BE49-F238E27FC236}">
                  <a16:creationId xmlns:a16="http://schemas.microsoft.com/office/drawing/2014/main" id="{62E7BDD9-8D00-41B7-9FCA-9C6B05AEA9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8741" name="Group 21">
            <a:extLst>
              <a:ext uri="{FF2B5EF4-FFF2-40B4-BE49-F238E27FC236}">
                <a16:creationId xmlns:a16="http://schemas.microsoft.com/office/drawing/2014/main" id="{F10F74D7-5C04-4167-B3B9-70885708D34F}"/>
              </a:ext>
            </a:extLst>
          </p:cNvPr>
          <p:cNvGrpSpPr>
            <a:grpSpLocks/>
          </p:cNvGrpSpPr>
          <p:nvPr/>
        </p:nvGrpSpPr>
        <p:grpSpPr bwMode="auto">
          <a:xfrm>
            <a:off x="2627313" y="1657350"/>
            <a:ext cx="1825625" cy="1836738"/>
            <a:chOff x="294" y="1068"/>
            <a:chExt cx="2305" cy="2310"/>
          </a:xfrm>
        </p:grpSpPr>
        <p:sp>
          <p:nvSpPr>
            <p:cNvPr id="67676" name="Rectangle 22">
              <a:extLst>
                <a:ext uri="{FF2B5EF4-FFF2-40B4-BE49-F238E27FC236}">
                  <a16:creationId xmlns:a16="http://schemas.microsoft.com/office/drawing/2014/main" id="{25B4AAB9-9C8C-429D-AD6B-2F2FB14CAD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7677" name="Line 23">
              <a:extLst>
                <a:ext uri="{FF2B5EF4-FFF2-40B4-BE49-F238E27FC236}">
                  <a16:creationId xmlns:a16="http://schemas.microsoft.com/office/drawing/2014/main" id="{9180C872-08BA-4818-B63B-A239F743CE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78" name="Line 24">
              <a:extLst>
                <a:ext uri="{FF2B5EF4-FFF2-40B4-BE49-F238E27FC236}">
                  <a16:creationId xmlns:a16="http://schemas.microsoft.com/office/drawing/2014/main" id="{BBF5070E-D241-4CD1-94A3-B2F6F87774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79" name="Line 25">
              <a:extLst>
                <a:ext uri="{FF2B5EF4-FFF2-40B4-BE49-F238E27FC236}">
                  <a16:creationId xmlns:a16="http://schemas.microsoft.com/office/drawing/2014/main" id="{E5147BC0-22E9-4C73-AC8A-9BCC86F014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80" name="Line 26">
              <a:extLst>
                <a:ext uri="{FF2B5EF4-FFF2-40B4-BE49-F238E27FC236}">
                  <a16:creationId xmlns:a16="http://schemas.microsoft.com/office/drawing/2014/main" id="{44AAA3AF-A586-495C-B08D-50C75FB3FE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81" name="Line 27">
              <a:extLst>
                <a:ext uri="{FF2B5EF4-FFF2-40B4-BE49-F238E27FC236}">
                  <a16:creationId xmlns:a16="http://schemas.microsoft.com/office/drawing/2014/main" id="{4A98D80A-E413-4E74-8887-13130558BC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82" name="Line 28">
              <a:extLst>
                <a:ext uri="{FF2B5EF4-FFF2-40B4-BE49-F238E27FC236}">
                  <a16:creationId xmlns:a16="http://schemas.microsoft.com/office/drawing/2014/main" id="{CAB26BE3-57D2-46FA-A0FC-B45C64EE53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8749" name="Text Box 29">
            <a:extLst>
              <a:ext uri="{FF2B5EF4-FFF2-40B4-BE49-F238E27FC236}">
                <a16:creationId xmlns:a16="http://schemas.microsoft.com/office/drawing/2014/main" id="{399635D1-D2A5-4D6A-A362-9AEED918E9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6625" y="8905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a</a:t>
            </a:r>
          </a:p>
        </p:txBody>
      </p:sp>
      <p:grpSp>
        <p:nvGrpSpPr>
          <p:cNvPr id="158750" name="Group 30">
            <a:extLst>
              <a:ext uri="{FF2B5EF4-FFF2-40B4-BE49-F238E27FC236}">
                <a16:creationId xmlns:a16="http://schemas.microsoft.com/office/drawing/2014/main" id="{86B391DB-C7EE-4469-9B60-084BD18AFE92}"/>
              </a:ext>
            </a:extLst>
          </p:cNvPr>
          <p:cNvGrpSpPr>
            <a:grpSpLocks/>
          </p:cNvGrpSpPr>
          <p:nvPr/>
        </p:nvGrpSpPr>
        <p:grpSpPr bwMode="auto">
          <a:xfrm>
            <a:off x="4786313" y="1657350"/>
            <a:ext cx="1825625" cy="1836738"/>
            <a:chOff x="294" y="1068"/>
            <a:chExt cx="2305" cy="2310"/>
          </a:xfrm>
        </p:grpSpPr>
        <p:sp>
          <p:nvSpPr>
            <p:cNvPr id="67669" name="Rectangle 31">
              <a:extLst>
                <a:ext uri="{FF2B5EF4-FFF2-40B4-BE49-F238E27FC236}">
                  <a16:creationId xmlns:a16="http://schemas.microsoft.com/office/drawing/2014/main" id="{46E8A9E0-8442-49E6-A023-D861C97030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7670" name="Line 32">
              <a:extLst>
                <a:ext uri="{FF2B5EF4-FFF2-40B4-BE49-F238E27FC236}">
                  <a16:creationId xmlns:a16="http://schemas.microsoft.com/office/drawing/2014/main" id="{FC844F71-AEB3-4374-8B37-0ECC2197EA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71" name="Line 33">
              <a:extLst>
                <a:ext uri="{FF2B5EF4-FFF2-40B4-BE49-F238E27FC236}">
                  <a16:creationId xmlns:a16="http://schemas.microsoft.com/office/drawing/2014/main" id="{801628BA-1CA1-480E-A4C6-FE77F92494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72" name="Line 34">
              <a:extLst>
                <a:ext uri="{FF2B5EF4-FFF2-40B4-BE49-F238E27FC236}">
                  <a16:creationId xmlns:a16="http://schemas.microsoft.com/office/drawing/2014/main" id="{1B86820C-C531-4A7C-9A69-C4111F0CE5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73" name="Line 35">
              <a:extLst>
                <a:ext uri="{FF2B5EF4-FFF2-40B4-BE49-F238E27FC236}">
                  <a16:creationId xmlns:a16="http://schemas.microsoft.com/office/drawing/2014/main" id="{D8B261A4-9C8E-4977-A90C-3E7FC1FD39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74" name="Line 36">
              <a:extLst>
                <a:ext uri="{FF2B5EF4-FFF2-40B4-BE49-F238E27FC236}">
                  <a16:creationId xmlns:a16="http://schemas.microsoft.com/office/drawing/2014/main" id="{71870865-F77E-4B70-82F9-14BA48D980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75" name="Line 37">
              <a:extLst>
                <a:ext uri="{FF2B5EF4-FFF2-40B4-BE49-F238E27FC236}">
                  <a16:creationId xmlns:a16="http://schemas.microsoft.com/office/drawing/2014/main" id="{E8297C69-464C-45E1-BDBC-A59BE7D9DB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8758" name="Text Box 38">
            <a:extLst>
              <a:ext uri="{FF2B5EF4-FFF2-40B4-BE49-F238E27FC236}">
                <a16:creationId xmlns:a16="http://schemas.microsoft.com/office/drawing/2014/main" id="{03E1C0D0-5294-4A19-8024-DC4AC2517B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2925" y="8905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b</a:t>
            </a:r>
          </a:p>
        </p:txBody>
      </p:sp>
      <p:sp>
        <p:nvSpPr>
          <p:cNvPr id="158759" name="Text Box 39">
            <a:extLst>
              <a:ext uri="{FF2B5EF4-FFF2-40B4-BE49-F238E27FC236}">
                <a16:creationId xmlns:a16="http://schemas.microsoft.com/office/drawing/2014/main" id="{257DE72C-2A58-4DD4-A39A-2D1EBD8C2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75" y="35575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d</a:t>
            </a:r>
          </a:p>
        </p:txBody>
      </p:sp>
      <p:grpSp>
        <p:nvGrpSpPr>
          <p:cNvPr id="158760" name="Group 40">
            <a:extLst>
              <a:ext uri="{FF2B5EF4-FFF2-40B4-BE49-F238E27FC236}">
                <a16:creationId xmlns:a16="http://schemas.microsoft.com/office/drawing/2014/main" id="{CC418C6E-1209-4ADE-8520-8C001A26AB60}"/>
              </a:ext>
            </a:extLst>
          </p:cNvPr>
          <p:cNvGrpSpPr>
            <a:grpSpLocks/>
          </p:cNvGrpSpPr>
          <p:nvPr/>
        </p:nvGrpSpPr>
        <p:grpSpPr bwMode="auto">
          <a:xfrm>
            <a:off x="6918325" y="1644650"/>
            <a:ext cx="1828800" cy="1836738"/>
            <a:chOff x="294" y="1068"/>
            <a:chExt cx="2305" cy="2310"/>
          </a:xfrm>
        </p:grpSpPr>
        <p:sp>
          <p:nvSpPr>
            <p:cNvPr id="67662" name="Rectangle 41">
              <a:extLst>
                <a:ext uri="{FF2B5EF4-FFF2-40B4-BE49-F238E27FC236}">
                  <a16:creationId xmlns:a16="http://schemas.microsoft.com/office/drawing/2014/main" id="{6E050C86-319D-44BA-844B-FA9CE5CC0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7663" name="Line 42">
              <a:extLst>
                <a:ext uri="{FF2B5EF4-FFF2-40B4-BE49-F238E27FC236}">
                  <a16:creationId xmlns:a16="http://schemas.microsoft.com/office/drawing/2014/main" id="{1D2E8CDD-C284-4F52-BF91-5377E542BD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64" name="Line 43">
              <a:extLst>
                <a:ext uri="{FF2B5EF4-FFF2-40B4-BE49-F238E27FC236}">
                  <a16:creationId xmlns:a16="http://schemas.microsoft.com/office/drawing/2014/main" id="{E7B6A286-69FA-430A-90F3-B1696D107D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65" name="Line 44">
              <a:extLst>
                <a:ext uri="{FF2B5EF4-FFF2-40B4-BE49-F238E27FC236}">
                  <a16:creationId xmlns:a16="http://schemas.microsoft.com/office/drawing/2014/main" id="{F72D4D79-B159-4ECA-8D8C-CE48AFA08B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66" name="Line 45">
              <a:extLst>
                <a:ext uri="{FF2B5EF4-FFF2-40B4-BE49-F238E27FC236}">
                  <a16:creationId xmlns:a16="http://schemas.microsoft.com/office/drawing/2014/main" id="{760E256F-106B-4C06-9A3F-B0D8283A9D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67" name="Line 46">
              <a:extLst>
                <a:ext uri="{FF2B5EF4-FFF2-40B4-BE49-F238E27FC236}">
                  <a16:creationId xmlns:a16="http://schemas.microsoft.com/office/drawing/2014/main" id="{9EB393D6-CAE5-4946-8FD4-96CC045039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68" name="Line 47">
              <a:extLst>
                <a:ext uri="{FF2B5EF4-FFF2-40B4-BE49-F238E27FC236}">
                  <a16:creationId xmlns:a16="http://schemas.microsoft.com/office/drawing/2014/main" id="{D052D98E-E14D-4BBE-B5D6-1126DF4E02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8768" name="Group 48">
            <a:extLst>
              <a:ext uri="{FF2B5EF4-FFF2-40B4-BE49-F238E27FC236}">
                <a16:creationId xmlns:a16="http://schemas.microsoft.com/office/drawing/2014/main" id="{A222426E-B78F-4BF2-A46B-93A150D592EF}"/>
              </a:ext>
            </a:extLst>
          </p:cNvPr>
          <p:cNvGrpSpPr>
            <a:grpSpLocks/>
          </p:cNvGrpSpPr>
          <p:nvPr/>
        </p:nvGrpSpPr>
        <p:grpSpPr bwMode="auto">
          <a:xfrm>
            <a:off x="519113" y="4324350"/>
            <a:ext cx="1825625" cy="1836738"/>
            <a:chOff x="294" y="1068"/>
            <a:chExt cx="2305" cy="2310"/>
          </a:xfrm>
        </p:grpSpPr>
        <p:sp>
          <p:nvSpPr>
            <p:cNvPr id="67655" name="Rectangle 49">
              <a:extLst>
                <a:ext uri="{FF2B5EF4-FFF2-40B4-BE49-F238E27FC236}">
                  <a16:creationId xmlns:a16="http://schemas.microsoft.com/office/drawing/2014/main" id="{243DD6E6-6B2D-40A0-ADBD-7EC5A43F54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7656" name="Line 50">
              <a:extLst>
                <a:ext uri="{FF2B5EF4-FFF2-40B4-BE49-F238E27FC236}">
                  <a16:creationId xmlns:a16="http://schemas.microsoft.com/office/drawing/2014/main" id="{28A6704D-FFC7-4655-981D-18F2B7F5FB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57" name="Line 51">
              <a:extLst>
                <a:ext uri="{FF2B5EF4-FFF2-40B4-BE49-F238E27FC236}">
                  <a16:creationId xmlns:a16="http://schemas.microsoft.com/office/drawing/2014/main" id="{694DE25B-1C3E-462E-8C10-69332CAD69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58" name="Line 52">
              <a:extLst>
                <a:ext uri="{FF2B5EF4-FFF2-40B4-BE49-F238E27FC236}">
                  <a16:creationId xmlns:a16="http://schemas.microsoft.com/office/drawing/2014/main" id="{83F69943-585C-47C0-BCE6-AA50FB43D4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59" name="Line 53">
              <a:extLst>
                <a:ext uri="{FF2B5EF4-FFF2-40B4-BE49-F238E27FC236}">
                  <a16:creationId xmlns:a16="http://schemas.microsoft.com/office/drawing/2014/main" id="{06559B0B-9867-4901-A40B-53D9C95B19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60" name="Line 54">
              <a:extLst>
                <a:ext uri="{FF2B5EF4-FFF2-40B4-BE49-F238E27FC236}">
                  <a16:creationId xmlns:a16="http://schemas.microsoft.com/office/drawing/2014/main" id="{7A29846B-8AF8-4D2F-A3F7-F0B6861202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61" name="Line 55">
              <a:extLst>
                <a:ext uri="{FF2B5EF4-FFF2-40B4-BE49-F238E27FC236}">
                  <a16:creationId xmlns:a16="http://schemas.microsoft.com/office/drawing/2014/main" id="{14149918-0B9D-498C-BD64-74F5F76BF3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8776" name="Text Box 56">
            <a:extLst>
              <a:ext uri="{FF2B5EF4-FFF2-40B4-BE49-F238E27FC236}">
                <a16:creationId xmlns:a16="http://schemas.microsoft.com/office/drawing/2014/main" id="{D4BD6BA1-F4AA-4D73-9DFD-FFBD85C41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8425" y="35575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p</a:t>
            </a:r>
          </a:p>
        </p:txBody>
      </p:sp>
      <p:grpSp>
        <p:nvGrpSpPr>
          <p:cNvPr id="158777" name="Group 57">
            <a:extLst>
              <a:ext uri="{FF2B5EF4-FFF2-40B4-BE49-F238E27FC236}">
                <a16:creationId xmlns:a16="http://schemas.microsoft.com/office/drawing/2014/main" id="{5B8434D2-C618-4AFC-8BA3-569335880DEF}"/>
              </a:ext>
            </a:extLst>
          </p:cNvPr>
          <p:cNvGrpSpPr>
            <a:grpSpLocks/>
          </p:cNvGrpSpPr>
          <p:nvPr/>
        </p:nvGrpSpPr>
        <p:grpSpPr bwMode="auto">
          <a:xfrm>
            <a:off x="2652713" y="4324350"/>
            <a:ext cx="1825625" cy="1836738"/>
            <a:chOff x="294" y="1068"/>
            <a:chExt cx="2305" cy="2310"/>
          </a:xfrm>
        </p:grpSpPr>
        <p:sp>
          <p:nvSpPr>
            <p:cNvPr id="67648" name="Rectangle 58">
              <a:extLst>
                <a:ext uri="{FF2B5EF4-FFF2-40B4-BE49-F238E27FC236}">
                  <a16:creationId xmlns:a16="http://schemas.microsoft.com/office/drawing/2014/main" id="{56A8C216-303E-4B8C-B732-85A9DA2AF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7649" name="Line 59">
              <a:extLst>
                <a:ext uri="{FF2B5EF4-FFF2-40B4-BE49-F238E27FC236}">
                  <a16:creationId xmlns:a16="http://schemas.microsoft.com/office/drawing/2014/main" id="{83CBE84E-B16D-40DB-9C3B-229608326E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50" name="Line 60">
              <a:extLst>
                <a:ext uri="{FF2B5EF4-FFF2-40B4-BE49-F238E27FC236}">
                  <a16:creationId xmlns:a16="http://schemas.microsoft.com/office/drawing/2014/main" id="{7C813C76-BD20-40D6-9267-6006BE1AB6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51" name="Line 61">
              <a:extLst>
                <a:ext uri="{FF2B5EF4-FFF2-40B4-BE49-F238E27FC236}">
                  <a16:creationId xmlns:a16="http://schemas.microsoft.com/office/drawing/2014/main" id="{FCD5C338-50E2-437D-9C79-916624D846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52" name="Line 62">
              <a:extLst>
                <a:ext uri="{FF2B5EF4-FFF2-40B4-BE49-F238E27FC236}">
                  <a16:creationId xmlns:a16="http://schemas.microsoft.com/office/drawing/2014/main" id="{C208879D-2608-4A6C-BD9D-B29B7D4EE4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53" name="Line 63">
              <a:extLst>
                <a:ext uri="{FF2B5EF4-FFF2-40B4-BE49-F238E27FC236}">
                  <a16:creationId xmlns:a16="http://schemas.microsoft.com/office/drawing/2014/main" id="{CE49E36C-7841-4E02-9E29-85184BDE4A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54" name="Line 64">
              <a:extLst>
                <a:ext uri="{FF2B5EF4-FFF2-40B4-BE49-F238E27FC236}">
                  <a16:creationId xmlns:a16="http://schemas.microsoft.com/office/drawing/2014/main" id="{7580E2CA-3E9A-4C4D-AA02-4BE0B62180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8785" name="Text Box 65">
            <a:extLst>
              <a:ext uri="{FF2B5EF4-FFF2-40B4-BE49-F238E27FC236}">
                <a16:creationId xmlns:a16="http://schemas.microsoft.com/office/drawing/2014/main" id="{B615C969-DDAF-4F24-9D73-4F2AF65D7A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8375" y="35829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q</a:t>
            </a:r>
          </a:p>
        </p:txBody>
      </p:sp>
      <p:grpSp>
        <p:nvGrpSpPr>
          <p:cNvPr id="158786" name="Group 66">
            <a:extLst>
              <a:ext uri="{FF2B5EF4-FFF2-40B4-BE49-F238E27FC236}">
                <a16:creationId xmlns:a16="http://schemas.microsoft.com/office/drawing/2014/main" id="{40DE894B-FF40-4C92-B445-B410B60F14BB}"/>
              </a:ext>
            </a:extLst>
          </p:cNvPr>
          <p:cNvGrpSpPr>
            <a:grpSpLocks/>
          </p:cNvGrpSpPr>
          <p:nvPr/>
        </p:nvGrpSpPr>
        <p:grpSpPr bwMode="auto">
          <a:xfrm>
            <a:off x="4773613" y="4324350"/>
            <a:ext cx="1825625" cy="1836738"/>
            <a:chOff x="294" y="1068"/>
            <a:chExt cx="2305" cy="2310"/>
          </a:xfrm>
        </p:grpSpPr>
        <p:sp>
          <p:nvSpPr>
            <p:cNvPr id="67641" name="Rectangle 67">
              <a:extLst>
                <a:ext uri="{FF2B5EF4-FFF2-40B4-BE49-F238E27FC236}">
                  <a16:creationId xmlns:a16="http://schemas.microsoft.com/office/drawing/2014/main" id="{17A89C90-EFAC-4764-BEB7-3359F9EB02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7642" name="Line 68">
              <a:extLst>
                <a:ext uri="{FF2B5EF4-FFF2-40B4-BE49-F238E27FC236}">
                  <a16:creationId xmlns:a16="http://schemas.microsoft.com/office/drawing/2014/main" id="{FB6F7A5E-35FB-4CE5-9EE3-C65873E24C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43" name="Line 69">
              <a:extLst>
                <a:ext uri="{FF2B5EF4-FFF2-40B4-BE49-F238E27FC236}">
                  <a16:creationId xmlns:a16="http://schemas.microsoft.com/office/drawing/2014/main" id="{F86D59B5-389B-4BD9-9C1C-3E925905D3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44" name="Line 70">
              <a:extLst>
                <a:ext uri="{FF2B5EF4-FFF2-40B4-BE49-F238E27FC236}">
                  <a16:creationId xmlns:a16="http://schemas.microsoft.com/office/drawing/2014/main" id="{8FAC3E7C-CBC8-440A-A7D5-A2878E65BB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45" name="Line 71">
              <a:extLst>
                <a:ext uri="{FF2B5EF4-FFF2-40B4-BE49-F238E27FC236}">
                  <a16:creationId xmlns:a16="http://schemas.microsoft.com/office/drawing/2014/main" id="{9A4C4C9E-603E-48B8-8D22-AA13C36003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46" name="Line 72">
              <a:extLst>
                <a:ext uri="{FF2B5EF4-FFF2-40B4-BE49-F238E27FC236}">
                  <a16:creationId xmlns:a16="http://schemas.microsoft.com/office/drawing/2014/main" id="{37FBF917-1953-4BAB-B842-D02CA0706C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47" name="Line 73">
              <a:extLst>
                <a:ext uri="{FF2B5EF4-FFF2-40B4-BE49-F238E27FC236}">
                  <a16:creationId xmlns:a16="http://schemas.microsoft.com/office/drawing/2014/main" id="{E075EBC9-E80B-4446-BFFC-E70046724D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8794" name="Text Box 74">
            <a:extLst>
              <a:ext uri="{FF2B5EF4-FFF2-40B4-BE49-F238E27FC236}">
                <a16:creationId xmlns:a16="http://schemas.microsoft.com/office/drawing/2014/main" id="{B6F18F37-FC25-4DDE-95C1-70920BD86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0225" y="35829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e</a:t>
            </a:r>
          </a:p>
        </p:txBody>
      </p:sp>
      <p:grpSp>
        <p:nvGrpSpPr>
          <p:cNvPr id="158795" name="Group 75">
            <a:extLst>
              <a:ext uri="{FF2B5EF4-FFF2-40B4-BE49-F238E27FC236}">
                <a16:creationId xmlns:a16="http://schemas.microsoft.com/office/drawing/2014/main" id="{940833B9-F5B3-40DC-BD65-F0C4F524BA91}"/>
              </a:ext>
            </a:extLst>
          </p:cNvPr>
          <p:cNvGrpSpPr>
            <a:grpSpLocks/>
          </p:cNvGrpSpPr>
          <p:nvPr/>
        </p:nvGrpSpPr>
        <p:grpSpPr bwMode="auto">
          <a:xfrm>
            <a:off x="6894513" y="4324350"/>
            <a:ext cx="1825625" cy="1836738"/>
            <a:chOff x="294" y="1068"/>
            <a:chExt cx="2305" cy="2310"/>
          </a:xfrm>
        </p:grpSpPr>
        <p:sp>
          <p:nvSpPr>
            <p:cNvPr id="67634" name="Rectangle 76">
              <a:extLst>
                <a:ext uri="{FF2B5EF4-FFF2-40B4-BE49-F238E27FC236}">
                  <a16:creationId xmlns:a16="http://schemas.microsoft.com/office/drawing/2014/main" id="{1338B616-E92D-4B11-860C-9FAE917C4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7635" name="Line 77">
              <a:extLst>
                <a:ext uri="{FF2B5EF4-FFF2-40B4-BE49-F238E27FC236}">
                  <a16:creationId xmlns:a16="http://schemas.microsoft.com/office/drawing/2014/main" id="{537CDAE8-9BD4-4FD5-9023-9882DA56F4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36" name="Line 78">
              <a:extLst>
                <a:ext uri="{FF2B5EF4-FFF2-40B4-BE49-F238E27FC236}">
                  <a16:creationId xmlns:a16="http://schemas.microsoft.com/office/drawing/2014/main" id="{31DC753B-A844-4507-AD0F-64721F6D3E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37" name="Line 79">
              <a:extLst>
                <a:ext uri="{FF2B5EF4-FFF2-40B4-BE49-F238E27FC236}">
                  <a16:creationId xmlns:a16="http://schemas.microsoft.com/office/drawing/2014/main" id="{BC99389C-6737-489C-9CCF-EAF0CF284D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38" name="Line 80">
              <a:extLst>
                <a:ext uri="{FF2B5EF4-FFF2-40B4-BE49-F238E27FC236}">
                  <a16:creationId xmlns:a16="http://schemas.microsoft.com/office/drawing/2014/main" id="{CB34596F-D1A0-4DC2-A613-167A899AC4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39" name="Line 81">
              <a:extLst>
                <a:ext uri="{FF2B5EF4-FFF2-40B4-BE49-F238E27FC236}">
                  <a16:creationId xmlns:a16="http://schemas.microsoft.com/office/drawing/2014/main" id="{8C1A5C83-C9B5-49D9-BA76-EFAE21430C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640" name="Line 82">
              <a:extLst>
                <a:ext uri="{FF2B5EF4-FFF2-40B4-BE49-F238E27FC236}">
                  <a16:creationId xmlns:a16="http://schemas.microsoft.com/office/drawing/2014/main" id="{E191ACCC-A436-411F-B22E-50BBB7172C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8807" name="Line 87">
            <a:extLst>
              <a:ext uri="{FF2B5EF4-FFF2-40B4-BE49-F238E27FC236}">
                <a16:creationId xmlns:a16="http://schemas.microsoft.com/office/drawing/2014/main" id="{7B0DB49A-3413-4777-AECE-79E83699C3C6}"/>
              </a:ext>
            </a:extLst>
          </p:cNvPr>
          <p:cNvSpPr>
            <a:spLocks noChangeShapeType="1"/>
          </p:cNvSpPr>
          <p:nvPr/>
        </p:nvSpPr>
        <p:spPr bwMode="auto">
          <a:xfrm>
            <a:off x="6908800" y="1638300"/>
            <a:ext cx="0" cy="182880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8809" name="Line 89">
            <a:extLst>
              <a:ext uri="{FF2B5EF4-FFF2-40B4-BE49-F238E27FC236}">
                <a16:creationId xmlns:a16="http://schemas.microsoft.com/office/drawing/2014/main" id="{627799FD-2F32-41FD-9736-5A168277603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72188" y="2174875"/>
            <a:ext cx="0" cy="131445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8822" name="Line 102">
            <a:extLst>
              <a:ext uri="{FF2B5EF4-FFF2-40B4-BE49-F238E27FC236}">
                <a16:creationId xmlns:a16="http://schemas.microsoft.com/office/drawing/2014/main" id="{FE2B18C1-4E75-4675-BC2E-A8BCC780C54C}"/>
              </a:ext>
            </a:extLst>
          </p:cNvPr>
          <p:cNvSpPr>
            <a:spLocks noChangeShapeType="1"/>
          </p:cNvSpPr>
          <p:nvPr/>
        </p:nvSpPr>
        <p:spPr bwMode="auto">
          <a:xfrm>
            <a:off x="6908800" y="5524500"/>
            <a:ext cx="1296988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8824" name="Arc 104">
            <a:extLst>
              <a:ext uri="{FF2B5EF4-FFF2-40B4-BE49-F238E27FC236}">
                <a16:creationId xmlns:a16="http://schemas.microsoft.com/office/drawing/2014/main" id="{E575D0B3-AD97-43C8-8C9E-DF89A5863D81}"/>
              </a:ext>
            </a:extLst>
          </p:cNvPr>
          <p:cNvSpPr>
            <a:spLocks/>
          </p:cNvSpPr>
          <p:nvPr/>
        </p:nvSpPr>
        <p:spPr bwMode="auto">
          <a:xfrm flipH="1" flipV="1">
            <a:off x="1139825" y="2208213"/>
            <a:ext cx="574675" cy="622300"/>
          </a:xfrm>
          <a:custGeom>
            <a:avLst/>
            <a:gdLst>
              <a:gd name="T0" fmla="*/ 477136223 w 19944"/>
              <a:gd name="T1" fmla="*/ 516047576 h 21600"/>
              <a:gd name="T2" fmla="*/ 0 w 19944"/>
              <a:gd name="T3" fmla="*/ 244704350 h 21600"/>
              <a:gd name="T4" fmla="*/ 455078401 w 19944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944" h="21600" fill="none" extrusionOk="0">
                <a:moveTo>
                  <a:pt x="19944" y="21580"/>
                </a:moveTo>
                <a:cubicBezTo>
                  <a:pt x="19636" y="21593"/>
                  <a:pt x="19329" y="21600"/>
                  <a:pt x="19022" y="21600"/>
                </a:cubicBezTo>
                <a:cubicBezTo>
                  <a:pt x="11072" y="21600"/>
                  <a:pt x="3765" y="17233"/>
                  <a:pt x="-1" y="10233"/>
                </a:cubicBezTo>
              </a:path>
              <a:path w="19944" h="21600" stroke="0" extrusionOk="0">
                <a:moveTo>
                  <a:pt x="19944" y="21580"/>
                </a:moveTo>
                <a:cubicBezTo>
                  <a:pt x="19636" y="21593"/>
                  <a:pt x="19329" y="21600"/>
                  <a:pt x="19022" y="21600"/>
                </a:cubicBezTo>
                <a:cubicBezTo>
                  <a:pt x="11072" y="21600"/>
                  <a:pt x="3765" y="17233"/>
                  <a:pt x="-1" y="10233"/>
                </a:cubicBezTo>
                <a:lnTo>
                  <a:pt x="19022" y="0"/>
                </a:lnTo>
                <a:lnTo>
                  <a:pt x="19944" y="2158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25" name="Arc 105">
            <a:extLst>
              <a:ext uri="{FF2B5EF4-FFF2-40B4-BE49-F238E27FC236}">
                <a16:creationId xmlns:a16="http://schemas.microsoft.com/office/drawing/2014/main" id="{45E50C36-1D6D-47B1-94C7-0594438A86A0}"/>
              </a:ext>
            </a:extLst>
          </p:cNvPr>
          <p:cNvSpPr>
            <a:spLocks/>
          </p:cNvSpPr>
          <p:nvPr/>
        </p:nvSpPr>
        <p:spPr bwMode="auto">
          <a:xfrm flipH="1" flipV="1">
            <a:off x="522288" y="2206625"/>
            <a:ext cx="623887" cy="1249363"/>
          </a:xfrm>
          <a:custGeom>
            <a:avLst/>
            <a:gdLst>
              <a:gd name="T0" fmla="*/ 2626275 w 21600"/>
              <a:gd name="T1" fmla="*/ 0 h 43200"/>
              <a:gd name="T2" fmla="*/ 2650451 w 21600"/>
              <a:gd name="T3" fmla="*/ 1044957004 h 43200"/>
              <a:gd name="T4" fmla="*/ 0 w 21600"/>
              <a:gd name="T5" fmla="*/ 522478921 h 43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43200" fill="none" extrusionOk="0">
                <a:moveTo>
                  <a:pt x="108" y="0"/>
                </a:moveTo>
                <a:cubicBezTo>
                  <a:pt x="11995" y="60"/>
                  <a:pt x="21600" y="9713"/>
                  <a:pt x="21600" y="21600"/>
                </a:cubicBezTo>
                <a:cubicBezTo>
                  <a:pt x="21600" y="33486"/>
                  <a:pt x="11996" y="43139"/>
                  <a:pt x="109" y="43199"/>
                </a:cubicBezTo>
              </a:path>
              <a:path w="21600" h="43200" stroke="0" extrusionOk="0">
                <a:moveTo>
                  <a:pt x="108" y="0"/>
                </a:moveTo>
                <a:cubicBezTo>
                  <a:pt x="11995" y="60"/>
                  <a:pt x="21600" y="9713"/>
                  <a:pt x="21600" y="21600"/>
                </a:cubicBezTo>
                <a:cubicBezTo>
                  <a:pt x="21600" y="33486"/>
                  <a:pt x="11996" y="43139"/>
                  <a:pt x="109" y="43199"/>
                </a:cubicBezTo>
                <a:lnTo>
                  <a:pt x="0" y="21600"/>
                </a:lnTo>
                <a:lnTo>
                  <a:pt x="108" y="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26" name="Arc 106">
            <a:extLst>
              <a:ext uri="{FF2B5EF4-FFF2-40B4-BE49-F238E27FC236}">
                <a16:creationId xmlns:a16="http://schemas.microsoft.com/office/drawing/2014/main" id="{2D8C2102-0EE3-483D-A9C3-EA034980A45C}"/>
              </a:ext>
            </a:extLst>
          </p:cNvPr>
          <p:cNvSpPr>
            <a:spLocks/>
          </p:cNvSpPr>
          <p:nvPr/>
        </p:nvSpPr>
        <p:spPr bwMode="auto">
          <a:xfrm flipH="1">
            <a:off x="1139825" y="2833688"/>
            <a:ext cx="600075" cy="622300"/>
          </a:xfrm>
          <a:custGeom>
            <a:avLst/>
            <a:gdLst>
              <a:gd name="T0" fmla="*/ 500602171 w 20776"/>
              <a:gd name="T1" fmla="*/ 516047576 h 21600"/>
              <a:gd name="T2" fmla="*/ 0 w 20776"/>
              <a:gd name="T3" fmla="*/ 203429611 h 21600"/>
              <a:gd name="T4" fmla="*/ 478386543 w 20776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0776" h="21600" fill="none" extrusionOk="0">
                <a:moveTo>
                  <a:pt x="20776" y="21580"/>
                </a:moveTo>
                <a:cubicBezTo>
                  <a:pt x="20468" y="21593"/>
                  <a:pt x="20161" y="21600"/>
                  <a:pt x="19854" y="21600"/>
                </a:cubicBezTo>
                <a:cubicBezTo>
                  <a:pt x="11212" y="21600"/>
                  <a:pt x="3403" y="16449"/>
                  <a:pt x="-1" y="8507"/>
                </a:cubicBezTo>
              </a:path>
              <a:path w="20776" h="21600" stroke="0" extrusionOk="0">
                <a:moveTo>
                  <a:pt x="20776" y="21580"/>
                </a:moveTo>
                <a:cubicBezTo>
                  <a:pt x="20468" y="21593"/>
                  <a:pt x="20161" y="21600"/>
                  <a:pt x="19854" y="21600"/>
                </a:cubicBezTo>
                <a:cubicBezTo>
                  <a:pt x="11212" y="21600"/>
                  <a:pt x="3403" y="16449"/>
                  <a:pt x="-1" y="8507"/>
                </a:cubicBezTo>
                <a:lnTo>
                  <a:pt x="19854" y="0"/>
                </a:lnTo>
                <a:lnTo>
                  <a:pt x="20776" y="2158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31" name="Arc 111">
            <a:extLst>
              <a:ext uri="{FF2B5EF4-FFF2-40B4-BE49-F238E27FC236}">
                <a16:creationId xmlns:a16="http://schemas.microsoft.com/office/drawing/2014/main" id="{C00B3527-C25B-4C09-9CF9-E668F9FCD927}"/>
              </a:ext>
            </a:extLst>
          </p:cNvPr>
          <p:cNvSpPr>
            <a:spLocks/>
          </p:cNvSpPr>
          <p:nvPr/>
        </p:nvSpPr>
        <p:spPr bwMode="auto">
          <a:xfrm flipH="1" flipV="1">
            <a:off x="3260725" y="2220913"/>
            <a:ext cx="574675" cy="622300"/>
          </a:xfrm>
          <a:custGeom>
            <a:avLst/>
            <a:gdLst>
              <a:gd name="T0" fmla="*/ 477136223 w 19944"/>
              <a:gd name="T1" fmla="*/ 516047576 h 21600"/>
              <a:gd name="T2" fmla="*/ 0 w 19944"/>
              <a:gd name="T3" fmla="*/ 244704350 h 21600"/>
              <a:gd name="T4" fmla="*/ 455078401 w 19944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944" h="21600" fill="none" extrusionOk="0">
                <a:moveTo>
                  <a:pt x="19944" y="21580"/>
                </a:moveTo>
                <a:cubicBezTo>
                  <a:pt x="19636" y="21593"/>
                  <a:pt x="19329" y="21600"/>
                  <a:pt x="19022" y="21600"/>
                </a:cubicBezTo>
                <a:cubicBezTo>
                  <a:pt x="11072" y="21600"/>
                  <a:pt x="3765" y="17233"/>
                  <a:pt x="-1" y="10233"/>
                </a:cubicBezTo>
              </a:path>
              <a:path w="19944" h="21600" stroke="0" extrusionOk="0">
                <a:moveTo>
                  <a:pt x="19944" y="21580"/>
                </a:moveTo>
                <a:cubicBezTo>
                  <a:pt x="19636" y="21593"/>
                  <a:pt x="19329" y="21600"/>
                  <a:pt x="19022" y="21600"/>
                </a:cubicBezTo>
                <a:cubicBezTo>
                  <a:pt x="11072" y="21600"/>
                  <a:pt x="3765" y="17233"/>
                  <a:pt x="-1" y="10233"/>
                </a:cubicBezTo>
                <a:lnTo>
                  <a:pt x="19022" y="0"/>
                </a:lnTo>
                <a:lnTo>
                  <a:pt x="19944" y="2158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32" name="Arc 112">
            <a:extLst>
              <a:ext uri="{FF2B5EF4-FFF2-40B4-BE49-F238E27FC236}">
                <a16:creationId xmlns:a16="http://schemas.microsoft.com/office/drawing/2014/main" id="{F2FBD1A5-A09F-454F-BF38-48E942FAACF0}"/>
              </a:ext>
            </a:extLst>
          </p:cNvPr>
          <p:cNvSpPr>
            <a:spLocks/>
          </p:cNvSpPr>
          <p:nvPr/>
        </p:nvSpPr>
        <p:spPr bwMode="auto">
          <a:xfrm flipH="1" flipV="1">
            <a:off x="2643188" y="2219325"/>
            <a:ext cx="623887" cy="1249363"/>
          </a:xfrm>
          <a:custGeom>
            <a:avLst/>
            <a:gdLst>
              <a:gd name="T0" fmla="*/ 2626275 w 21600"/>
              <a:gd name="T1" fmla="*/ 0 h 43200"/>
              <a:gd name="T2" fmla="*/ 2650451 w 21600"/>
              <a:gd name="T3" fmla="*/ 1044957004 h 43200"/>
              <a:gd name="T4" fmla="*/ 0 w 21600"/>
              <a:gd name="T5" fmla="*/ 522478921 h 43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43200" fill="none" extrusionOk="0">
                <a:moveTo>
                  <a:pt x="108" y="0"/>
                </a:moveTo>
                <a:cubicBezTo>
                  <a:pt x="11995" y="60"/>
                  <a:pt x="21600" y="9713"/>
                  <a:pt x="21600" y="21600"/>
                </a:cubicBezTo>
                <a:cubicBezTo>
                  <a:pt x="21600" y="33486"/>
                  <a:pt x="11996" y="43139"/>
                  <a:pt x="109" y="43199"/>
                </a:cubicBezTo>
              </a:path>
              <a:path w="21600" h="43200" stroke="0" extrusionOk="0">
                <a:moveTo>
                  <a:pt x="108" y="0"/>
                </a:moveTo>
                <a:cubicBezTo>
                  <a:pt x="11995" y="60"/>
                  <a:pt x="21600" y="9713"/>
                  <a:pt x="21600" y="21600"/>
                </a:cubicBezTo>
                <a:cubicBezTo>
                  <a:pt x="21600" y="33486"/>
                  <a:pt x="11996" y="43139"/>
                  <a:pt x="109" y="43199"/>
                </a:cubicBezTo>
                <a:lnTo>
                  <a:pt x="0" y="21600"/>
                </a:lnTo>
                <a:lnTo>
                  <a:pt x="108" y="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33" name="Arc 113">
            <a:extLst>
              <a:ext uri="{FF2B5EF4-FFF2-40B4-BE49-F238E27FC236}">
                <a16:creationId xmlns:a16="http://schemas.microsoft.com/office/drawing/2014/main" id="{8A9BD7B9-968D-4E30-9BEB-4E960E67E045}"/>
              </a:ext>
            </a:extLst>
          </p:cNvPr>
          <p:cNvSpPr>
            <a:spLocks/>
          </p:cNvSpPr>
          <p:nvPr/>
        </p:nvSpPr>
        <p:spPr bwMode="auto">
          <a:xfrm flipH="1">
            <a:off x="3260725" y="2846388"/>
            <a:ext cx="600075" cy="622300"/>
          </a:xfrm>
          <a:custGeom>
            <a:avLst/>
            <a:gdLst>
              <a:gd name="T0" fmla="*/ 500602171 w 20776"/>
              <a:gd name="T1" fmla="*/ 516047576 h 21600"/>
              <a:gd name="T2" fmla="*/ 0 w 20776"/>
              <a:gd name="T3" fmla="*/ 203429611 h 21600"/>
              <a:gd name="T4" fmla="*/ 478386543 w 20776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0776" h="21600" fill="none" extrusionOk="0">
                <a:moveTo>
                  <a:pt x="20776" y="21580"/>
                </a:moveTo>
                <a:cubicBezTo>
                  <a:pt x="20468" y="21593"/>
                  <a:pt x="20161" y="21600"/>
                  <a:pt x="19854" y="21600"/>
                </a:cubicBezTo>
                <a:cubicBezTo>
                  <a:pt x="11212" y="21600"/>
                  <a:pt x="3403" y="16449"/>
                  <a:pt x="-1" y="8507"/>
                </a:cubicBezTo>
              </a:path>
              <a:path w="20776" h="21600" stroke="0" extrusionOk="0">
                <a:moveTo>
                  <a:pt x="20776" y="21580"/>
                </a:moveTo>
                <a:cubicBezTo>
                  <a:pt x="20468" y="21593"/>
                  <a:pt x="20161" y="21600"/>
                  <a:pt x="19854" y="21600"/>
                </a:cubicBezTo>
                <a:cubicBezTo>
                  <a:pt x="11212" y="21600"/>
                  <a:pt x="3403" y="16449"/>
                  <a:pt x="-1" y="8507"/>
                </a:cubicBezTo>
                <a:lnTo>
                  <a:pt x="19854" y="0"/>
                </a:lnTo>
                <a:lnTo>
                  <a:pt x="20776" y="2158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34" name="Arc 114">
            <a:extLst>
              <a:ext uri="{FF2B5EF4-FFF2-40B4-BE49-F238E27FC236}">
                <a16:creationId xmlns:a16="http://schemas.microsoft.com/office/drawing/2014/main" id="{3FBA509B-E1FE-40D7-AE88-8D10FFC68654}"/>
              </a:ext>
            </a:extLst>
          </p:cNvPr>
          <p:cNvSpPr>
            <a:spLocks/>
          </p:cNvSpPr>
          <p:nvPr/>
        </p:nvSpPr>
        <p:spPr bwMode="auto">
          <a:xfrm flipH="1" flipV="1">
            <a:off x="3287713" y="2535238"/>
            <a:ext cx="622300" cy="561975"/>
          </a:xfrm>
          <a:custGeom>
            <a:avLst/>
            <a:gdLst>
              <a:gd name="T0" fmla="*/ 69371987 w 21600"/>
              <a:gd name="T1" fmla="*/ 466412314 h 19507"/>
              <a:gd name="T2" fmla="*/ 43689292 w 21600"/>
              <a:gd name="T3" fmla="*/ 0 h 19507"/>
              <a:gd name="T4" fmla="*/ 516525652 w 21600"/>
              <a:gd name="T5" fmla="*/ 207897188 h 1950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19507" fill="none" extrusionOk="0">
                <a:moveTo>
                  <a:pt x="2900" y="19507"/>
                </a:moveTo>
                <a:cubicBezTo>
                  <a:pt x="1000" y="16220"/>
                  <a:pt x="0" y="12491"/>
                  <a:pt x="0" y="8695"/>
                </a:cubicBezTo>
                <a:cubicBezTo>
                  <a:pt x="0" y="5701"/>
                  <a:pt x="622" y="2740"/>
                  <a:pt x="1827" y="0"/>
                </a:cubicBezTo>
              </a:path>
              <a:path w="21600" h="19507" stroke="0" extrusionOk="0">
                <a:moveTo>
                  <a:pt x="2900" y="19507"/>
                </a:moveTo>
                <a:cubicBezTo>
                  <a:pt x="1000" y="16220"/>
                  <a:pt x="0" y="12491"/>
                  <a:pt x="0" y="8695"/>
                </a:cubicBezTo>
                <a:cubicBezTo>
                  <a:pt x="0" y="5701"/>
                  <a:pt x="622" y="2740"/>
                  <a:pt x="1827" y="0"/>
                </a:cubicBezTo>
                <a:lnTo>
                  <a:pt x="21600" y="8695"/>
                </a:lnTo>
                <a:lnTo>
                  <a:pt x="2900" y="19507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35" name="Arc 115">
            <a:extLst>
              <a:ext uri="{FF2B5EF4-FFF2-40B4-BE49-F238E27FC236}">
                <a16:creationId xmlns:a16="http://schemas.microsoft.com/office/drawing/2014/main" id="{2799A35C-58F4-4993-99E3-AEBDBF241003}"/>
              </a:ext>
            </a:extLst>
          </p:cNvPr>
          <p:cNvSpPr>
            <a:spLocks/>
          </p:cNvSpPr>
          <p:nvPr/>
        </p:nvSpPr>
        <p:spPr bwMode="auto">
          <a:xfrm flipH="1" flipV="1">
            <a:off x="5430838" y="2205038"/>
            <a:ext cx="636587" cy="622300"/>
          </a:xfrm>
          <a:custGeom>
            <a:avLst/>
            <a:gdLst>
              <a:gd name="T0" fmla="*/ 525901341 w 22148"/>
              <a:gd name="T1" fmla="*/ 516047576 h 21600"/>
              <a:gd name="T2" fmla="*/ 0 w 22148"/>
              <a:gd name="T3" fmla="*/ 95724491 h 21600"/>
              <a:gd name="T4" fmla="*/ 504008157 w 22148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2148" h="21600" fill="none" extrusionOk="0">
                <a:moveTo>
                  <a:pt x="22148" y="21580"/>
                </a:moveTo>
                <a:cubicBezTo>
                  <a:pt x="21840" y="21593"/>
                  <a:pt x="21533" y="21600"/>
                  <a:pt x="21226" y="21600"/>
                </a:cubicBezTo>
                <a:cubicBezTo>
                  <a:pt x="10840" y="21600"/>
                  <a:pt x="1924" y="14208"/>
                  <a:pt x="0" y="4002"/>
                </a:cubicBezTo>
              </a:path>
              <a:path w="22148" h="21600" stroke="0" extrusionOk="0">
                <a:moveTo>
                  <a:pt x="22148" y="21580"/>
                </a:moveTo>
                <a:cubicBezTo>
                  <a:pt x="21840" y="21593"/>
                  <a:pt x="21533" y="21600"/>
                  <a:pt x="21226" y="21600"/>
                </a:cubicBezTo>
                <a:cubicBezTo>
                  <a:pt x="10840" y="21600"/>
                  <a:pt x="1924" y="14208"/>
                  <a:pt x="0" y="4002"/>
                </a:cubicBezTo>
                <a:lnTo>
                  <a:pt x="21226" y="0"/>
                </a:lnTo>
                <a:lnTo>
                  <a:pt x="22148" y="2158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36" name="Arc 116">
            <a:extLst>
              <a:ext uri="{FF2B5EF4-FFF2-40B4-BE49-F238E27FC236}">
                <a16:creationId xmlns:a16="http://schemas.microsoft.com/office/drawing/2014/main" id="{0F0A77DD-4946-42C5-B191-EB04E59CF25A}"/>
              </a:ext>
            </a:extLst>
          </p:cNvPr>
          <p:cNvSpPr>
            <a:spLocks/>
          </p:cNvSpPr>
          <p:nvPr/>
        </p:nvSpPr>
        <p:spPr bwMode="auto">
          <a:xfrm flipH="1" flipV="1">
            <a:off x="4814888" y="2206625"/>
            <a:ext cx="623887" cy="1249363"/>
          </a:xfrm>
          <a:custGeom>
            <a:avLst/>
            <a:gdLst>
              <a:gd name="T0" fmla="*/ 2626275 w 21600"/>
              <a:gd name="T1" fmla="*/ 0 h 43200"/>
              <a:gd name="T2" fmla="*/ 2650451 w 21600"/>
              <a:gd name="T3" fmla="*/ 1044957004 h 43200"/>
              <a:gd name="T4" fmla="*/ 0 w 21600"/>
              <a:gd name="T5" fmla="*/ 522478921 h 43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43200" fill="none" extrusionOk="0">
                <a:moveTo>
                  <a:pt x="108" y="0"/>
                </a:moveTo>
                <a:cubicBezTo>
                  <a:pt x="11995" y="60"/>
                  <a:pt x="21600" y="9713"/>
                  <a:pt x="21600" y="21600"/>
                </a:cubicBezTo>
                <a:cubicBezTo>
                  <a:pt x="21600" y="33486"/>
                  <a:pt x="11996" y="43139"/>
                  <a:pt x="109" y="43199"/>
                </a:cubicBezTo>
              </a:path>
              <a:path w="21600" h="43200" stroke="0" extrusionOk="0">
                <a:moveTo>
                  <a:pt x="108" y="0"/>
                </a:moveTo>
                <a:cubicBezTo>
                  <a:pt x="11995" y="60"/>
                  <a:pt x="21600" y="9713"/>
                  <a:pt x="21600" y="21600"/>
                </a:cubicBezTo>
                <a:cubicBezTo>
                  <a:pt x="21600" y="33486"/>
                  <a:pt x="11996" y="43139"/>
                  <a:pt x="109" y="43199"/>
                </a:cubicBezTo>
                <a:lnTo>
                  <a:pt x="0" y="21600"/>
                </a:lnTo>
                <a:lnTo>
                  <a:pt x="108" y="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37" name="Arc 117">
            <a:extLst>
              <a:ext uri="{FF2B5EF4-FFF2-40B4-BE49-F238E27FC236}">
                <a16:creationId xmlns:a16="http://schemas.microsoft.com/office/drawing/2014/main" id="{25FBF396-F13C-43A8-9A3A-E5B0155F864C}"/>
              </a:ext>
            </a:extLst>
          </p:cNvPr>
          <p:cNvSpPr>
            <a:spLocks/>
          </p:cNvSpPr>
          <p:nvPr/>
        </p:nvSpPr>
        <p:spPr bwMode="auto">
          <a:xfrm flipH="1">
            <a:off x="5430838" y="2833688"/>
            <a:ext cx="642937" cy="622300"/>
          </a:xfrm>
          <a:custGeom>
            <a:avLst/>
            <a:gdLst>
              <a:gd name="T0" fmla="*/ 535539911 w 22277"/>
              <a:gd name="T1" fmla="*/ 516047576 h 21600"/>
              <a:gd name="T2" fmla="*/ 0 w 22277"/>
              <a:gd name="T3" fmla="*/ 77502913 h 21600"/>
              <a:gd name="T4" fmla="*/ 513374877 w 22277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2277" h="21600" fill="none" extrusionOk="0">
                <a:moveTo>
                  <a:pt x="22277" y="21580"/>
                </a:moveTo>
                <a:cubicBezTo>
                  <a:pt x="21969" y="21593"/>
                  <a:pt x="21662" y="21600"/>
                  <a:pt x="21355" y="21600"/>
                </a:cubicBezTo>
                <a:cubicBezTo>
                  <a:pt x="10677" y="21600"/>
                  <a:pt x="1601" y="13797"/>
                  <a:pt x="-1" y="3241"/>
                </a:cubicBezTo>
              </a:path>
              <a:path w="22277" h="21600" stroke="0" extrusionOk="0">
                <a:moveTo>
                  <a:pt x="22277" y="21580"/>
                </a:moveTo>
                <a:cubicBezTo>
                  <a:pt x="21969" y="21593"/>
                  <a:pt x="21662" y="21600"/>
                  <a:pt x="21355" y="21600"/>
                </a:cubicBezTo>
                <a:cubicBezTo>
                  <a:pt x="10677" y="21600"/>
                  <a:pt x="1601" y="13797"/>
                  <a:pt x="-1" y="3241"/>
                </a:cubicBezTo>
                <a:lnTo>
                  <a:pt x="21355" y="0"/>
                </a:lnTo>
                <a:lnTo>
                  <a:pt x="22277" y="2158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38" name="Arc 118">
            <a:extLst>
              <a:ext uri="{FF2B5EF4-FFF2-40B4-BE49-F238E27FC236}">
                <a16:creationId xmlns:a16="http://schemas.microsoft.com/office/drawing/2014/main" id="{0BCCC033-2092-403C-A7AA-56A05696DBCE}"/>
              </a:ext>
            </a:extLst>
          </p:cNvPr>
          <p:cNvSpPr>
            <a:spLocks/>
          </p:cNvSpPr>
          <p:nvPr/>
        </p:nvSpPr>
        <p:spPr bwMode="auto">
          <a:xfrm flipV="1">
            <a:off x="6907213" y="2214563"/>
            <a:ext cx="636587" cy="622300"/>
          </a:xfrm>
          <a:custGeom>
            <a:avLst/>
            <a:gdLst>
              <a:gd name="T0" fmla="*/ 525901341 w 22148"/>
              <a:gd name="T1" fmla="*/ 516047576 h 21600"/>
              <a:gd name="T2" fmla="*/ 0 w 22148"/>
              <a:gd name="T3" fmla="*/ 95724491 h 21600"/>
              <a:gd name="T4" fmla="*/ 504008157 w 22148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2148" h="21600" fill="none" extrusionOk="0">
                <a:moveTo>
                  <a:pt x="22148" y="21580"/>
                </a:moveTo>
                <a:cubicBezTo>
                  <a:pt x="21840" y="21593"/>
                  <a:pt x="21533" y="21600"/>
                  <a:pt x="21226" y="21600"/>
                </a:cubicBezTo>
                <a:cubicBezTo>
                  <a:pt x="10840" y="21600"/>
                  <a:pt x="1924" y="14208"/>
                  <a:pt x="0" y="4002"/>
                </a:cubicBezTo>
              </a:path>
              <a:path w="22148" h="21600" stroke="0" extrusionOk="0">
                <a:moveTo>
                  <a:pt x="22148" y="21580"/>
                </a:moveTo>
                <a:cubicBezTo>
                  <a:pt x="21840" y="21593"/>
                  <a:pt x="21533" y="21600"/>
                  <a:pt x="21226" y="21600"/>
                </a:cubicBezTo>
                <a:cubicBezTo>
                  <a:pt x="10840" y="21600"/>
                  <a:pt x="1924" y="14208"/>
                  <a:pt x="0" y="4002"/>
                </a:cubicBezTo>
                <a:lnTo>
                  <a:pt x="21226" y="0"/>
                </a:lnTo>
                <a:lnTo>
                  <a:pt x="22148" y="2158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39" name="Arc 119">
            <a:extLst>
              <a:ext uri="{FF2B5EF4-FFF2-40B4-BE49-F238E27FC236}">
                <a16:creationId xmlns:a16="http://schemas.microsoft.com/office/drawing/2014/main" id="{A651CE36-8CB3-478F-8131-4A48C1992DF2}"/>
              </a:ext>
            </a:extLst>
          </p:cNvPr>
          <p:cNvSpPr>
            <a:spLocks/>
          </p:cNvSpPr>
          <p:nvPr/>
        </p:nvSpPr>
        <p:spPr bwMode="auto">
          <a:xfrm flipV="1">
            <a:off x="7519988" y="2216150"/>
            <a:ext cx="623887" cy="1249363"/>
          </a:xfrm>
          <a:custGeom>
            <a:avLst/>
            <a:gdLst>
              <a:gd name="T0" fmla="*/ 2626275 w 21600"/>
              <a:gd name="T1" fmla="*/ 0 h 43200"/>
              <a:gd name="T2" fmla="*/ 2650451 w 21600"/>
              <a:gd name="T3" fmla="*/ 1044957004 h 43200"/>
              <a:gd name="T4" fmla="*/ 0 w 21600"/>
              <a:gd name="T5" fmla="*/ 522478921 h 43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43200" fill="none" extrusionOk="0">
                <a:moveTo>
                  <a:pt x="108" y="0"/>
                </a:moveTo>
                <a:cubicBezTo>
                  <a:pt x="11995" y="60"/>
                  <a:pt x="21600" y="9713"/>
                  <a:pt x="21600" y="21600"/>
                </a:cubicBezTo>
                <a:cubicBezTo>
                  <a:pt x="21600" y="33486"/>
                  <a:pt x="11996" y="43139"/>
                  <a:pt x="109" y="43199"/>
                </a:cubicBezTo>
              </a:path>
              <a:path w="21600" h="43200" stroke="0" extrusionOk="0">
                <a:moveTo>
                  <a:pt x="108" y="0"/>
                </a:moveTo>
                <a:cubicBezTo>
                  <a:pt x="11995" y="60"/>
                  <a:pt x="21600" y="9713"/>
                  <a:pt x="21600" y="21600"/>
                </a:cubicBezTo>
                <a:cubicBezTo>
                  <a:pt x="21600" y="33486"/>
                  <a:pt x="11996" y="43139"/>
                  <a:pt x="109" y="43199"/>
                </a:cubicBezTo>
                <a:lnTo>
                  <a:pt x="0" y="21600"/>
                </a:lnTo>
                <a:lnTo>
                  <a:pt x="108" y="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40" name="Arc 120">
            <a:extLst>
              <a:ext uri="{FF2B5EF4-FFF2-40B4-BE49-F238E27FC236}">
                <a16:creationId xmlns:a16="http://schemas.microsoft.com/office/drawing/2014/main" id="{A2B9352E-ED7F-439F-995A-AF99BEC76013}"/>
              </a:ext>
            </a:extLst>
          </p:cNvPr>
          <p:cNvSpPr>
            <a:spLocks/>
          </p:cNvSpPr>
          <p:nvPr/>
        </p:nvSpPr>
        <p:spPr bwMode="auto">
          <a:xfrm>
            <a:off x="6907213" y="2843213"/>
            <a:ext cx="642937" cy="622300"/>
          </a:xfrm>
          <a:custGeom>
            <a:avLst/>
            <a:gdLst>
              <a:gd name="T0" fmla="*/ 535539911 w 22277"/>
              <a:gd name="T1" fmla="*/ 516047576 h 21600"/>
              <a:gd name="T2" fmla="*/ 0 w 22277"/>
              <a:gd name="T3" fmla="*/ 77502913 h 21600"/>
              <a:gd name="T4" fmla="*/ 513374877 w 22277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2277" h="21600" fill="none" extrusionOk="0">
                <a:moveTo>
                  <a:pt x="22277" y="21580"/>
                </a:moveTo>
                <a:cubicBezTo>
                  <a:pt x="21969" y="21593"/>
                  <a:pt x="21662" y="21600"/>
                  <a:pt x="21355" y="21600"/>
                </a:cubicBezTo>
                <a:cubicBezTo>
                  <a:pt x="10677" y="21600"/>
                  <a:pt x="1601" y="13797"/>
                  <a:pt x="-1" y="3241"/>
                </a:cubicBezTo>
              </a:path>
              <a:path w="22277" h="21600" stroke="0" extrusionOk="0">
                <a:moveTo>
                  <a:pt x="22277" y="21580"/>
                </a:moveTo>
                <a:cubicBezTo>
                  <a:pt x="21969" y="21593"/>
                  <a:pt x="21662" y="21600"/>
                  <a:pt x="21355" y="21600"/>
                </a:cubicBezTo>
                <a:cubicBezTo>
                  <a:pt x="10677" y="21600"/>
                  <a:pt x="1601" y="13797"/>
                  <a:pt x="-1" y="3241"/>
                </a:cubicBezTo>
                <a:lnTo>
                  <a:pt x="21355" y="0"/>
                </a:lnTo>
                <a:lnTo>
                  <a:pt x="22277" y="2158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41" name="Line 121">
            <a:extLst>
              <a:ext uri="{FF2B5EF4-FFF2-40B4-BE49-F238E27FC236}">
                <a16:creationId xmlns:a16="http://schemas.microsoft.com/office/drawing/2014/main" id="{F1BABF5C-1763-4D1B-A93E-8563FCB535F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04988" y="4305300"/>
            <a:ext cx="0" cy="184150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8842" name="Arc 122">
            <a:extLst>
              <a:ext uri="{FF2B5EF4-FFF2-40B4-BE49-F238E27FC236}">
                <a16:creationId xmlns:a16="http://schemas.microsoft.com/office/drawing/2014/main" id="{48C3821A-796D-4E5F-ADF8-49648EA62B22}"/>
              </a:ext>
            </a:extLst>
          </p:cNvPr>
          <p:cNvSpPr>
            <a:spLocks/>
          </p:cNvSpPr>
          <p:nvPr/>
        </p:nvSpPr>
        <p:spPr bwMode="auto">
          <a:xfrm flipH="1" flipV="1">
            <a:off x="1163638" y="4872038"/>
            <a:ext cx="636587" cy="622300"/>
          </a:xfrm>
          <a:custGeom>
            <a:avLst/>
            <a:gdLst>
              <a:gd name="T0" fmla="*/ 525901341 w 22148"/>
              <a:gd name="T1" fmla="*/ 516047576 h 21600"/>
              <a:gd name="T2" fmla="*/ 0 w 22148"/>
              <a:gd name="T3" fmla="*/ 95724491 h 21600"/>
              <a:gd name="T4" fmla="*/ 504008157 w 22148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2148" h="21600" fill="none" extrusionOk="0">
                <a:moveTo>
                  <a:pt x="22148" y="21580"/>
                </a:moveTo>
                <a:cubicBezTo>
                  <a:pt x="21840" y="21593"/>
                  <a:pt x="21533" y="21600"/>
                  <a:pt x="21226" y="21600"/>
                </a:cubicBezTo>
                <a:cubicBezTo>
                  <a:pt x="10840" y="21600"/>
                  <a:pt x="1924" y="14208"/>
                  <a:pt x="0" y="4002"/>
                </a:cubicBezTo>
              </a:path>
              <a:path w="22148" h="21600" stroke="0" extrusionOk="0">
                <a:moveTo>
                  <a:pt x="22148" y="21580"/>
                </a:moveTo>
                <a:cubicBezTo>
                  <a:pt x="21840" y="21593"/>
                  <a:pt x="21533" y="21600"/>
                  <a:pt x="21226" y="21600"/>
                </a:cubicBezTo>
                <a:cubicBezTo>
                  <a:pt x="10840" y="21600"/>
                  <a:pt x="1924" y="14208"/>
                  <a:pt x="0" y="4002"/>
                </a:cubicBezTo>
                <a:lnTo>
                  <a:pt x="21226" y="0"/>
                </a:lnTo>
                <a:lnTo>
                  <a:pt x="22148" y="2158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43" name="Arc 123">
            <a:extLst>
              <a:ext uri="{FF2B5EF4-FFF2-40B4-BE49-F238E27FC236}">
                <a16:creationId xmlns:a16="http://schemas.microsoft.com/office/drawing/2014/main" id="{62B3CEE9-19E7-437C-A388-BF7CF831C0BC}"/>
              </a:ext>
            </a:extLst>
          </p:cNvPr>
          <p:cNvSpPr>
            <a:spLocks/>
          </p:cNvSpPr>
          <p:nvPr/>
        </p:nvSpPr>
        <p:spPr bwMode="auto">
          <a:xfrm flipH="1" flipV="1">
            <a:off x="547688" y="4873625"/>
            <a:ext cx="623887" cy="1249363"/>
          </a:xfrm>
          <a:custGeom>
            <a:avLst/>
            <a:gdLst>
              <a:gd name="T0" fmla="*/ 2626275 w 21600"/>
              <a:gd name="T1" fmla="*/ 0 h 43200"/>
              <a:gd name="T2" fmla="*/ 2650451 w 21600"/>
              <a:gd name="T3" fmla="*/ 1044957004 h 43200"/>
              <a:gd name="T4" fmla="*/ 0 w 21600"/>
              <a:gd name="T5" fmla="*/ 522478921 h 43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43200" fill="none" extrusionOk="0">
                <a:moveTo>
                  <a:pt x="108" y="0"/>
                </a:moveTo>
                <a:cubicBezTo>
                  <a:pt x="11995" y="60"/>
                  <a:pt x="21600" y="9713"/>
                  <a:pt x="21600" y="21600"/>
                </a:cubicBezTo>
                <a:cubicBezTo>
                  <a:pt x="21600" y="33486"/>
                  <a:pt x="11996" y="43139"/>
                  <a:pt x="109" y="43199"/>
                </a:cubicBezTo>
              </a:path>
              <a:path w="21600" h="43200" stroke="0" extrusionOk="0">
                <a:moveTo>
                  <a:pt x="108" y="0"/>
                </a:moveTo>
                <a:cubicBezTo>
                  <a:pt x="11995" y="60"/>
                  <a:pt x="21600" y="9713"/>
                  <a:pt x="21600" y="21600"/>
                </a:cubicBezTo>
                <a:cubicBezTo>
                  <a:pt x="21600" y="33486"/>
                  <a:pt x="11996" y="43139"/>
                  <a:pt x="109" y="43199"/>
                </a:cubicBezTo>
                <a:lnTo>
                  <a:pt x="0" y="21600"/>
                </a:lnTo>
                <a:lnTo>
                  <a:pt x="108" y="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44" name="Arc 124">
            <a:extLst>
              <a:ext uri="{FF2B5EF4-FFF2-40B4-BE49-F238E27FC236}">
                <a16:creationId xmlns:a16="http://schemas.microsoft.com/office/drawing/2014/main" id="{F67032CD-9D04-4035-B280-605358A5922B}"/>
              </a:ext>
            </a:extLst>
          </p:cNvPr>
          <p:cNvSpPr>
            <a:spLocks/>
          </p:cNvSpPr>
          <p:nvPr/>
        </p:nvSpPr>
        <p:spPr bwMode="auto">
          <a:xfrm flipH="1">
            <a:off x="1163638" y="5500688"/>
            <a:ext cx="642937" cy="622300"/>
          </a:xfrm>
          <a:custGeom>
            <a:avLst/>
            <a:gdLst>
              <a:gd name="T0" fmla="*/ 535539911 w 22277"/>
              <a:gd name="T1" fmla="*/ 516047576 h 21600"/>
              <a:gd name="T2" fmla="*/ 0 w 22277"/>
              <a:gd name="T3" fmla="*/ 77502913 h 21600"/>
              <a:gd name="T4" fmla="*/ 513374877 w 22277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2277" h="21600" fill="none" extrusionOk="0">
                <a:moveTo>
                  <a:pt x="22277" y="21580"/>
                </a:moveTo>
                <a:cubicBezTo>
                  <a:pt x="21969" y="21593"/>
                  <a:pt x="21662" y="21600"/>
                  <a:pt x="21355" y="21600"/>
                </a:cubicBezTo>
                <a:cubicBezTo>
                  <a:pt x="10677" y="21600"/>
                  <a:pt x="1601" y="13797"/>
                  <a:pt x="-1" y="3241"/>
                </a:cubicBezTo>
              </a:path>
              <a:path w="22277" h="21600" stroke="0" extrusionOk="0">
                <a:moveTo>
                  <a:pt x="22277" y="21580"/>
                </a:moveTo>
                <a:cubicBezTo>
                  <a:pt x="21969" y="21593"/>
                  <a:pt x="21662" y="21600"/>
                  <a:pt x="21355" y="21600"/>
                </a:cubicBezTo>
                <a:cubicBezTo>
                  <a:pt x="10677" y="21600"/>
                  <a:pt x="1601" y="13797"/>
                  <a:pt x="-1" y="3241"/>
                </a:cubicBezTo>
                <a:lnTo>
                  <a:pt x="21355" y="0"/>
                </a:lnTo>
                <a:lnTo>
                  <a:pt x="22277" y="2158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45" name="Line 125">
            <a:extLst>
              <a:ext uri="{FF2B5EF4-FFF2-40B4-BE49-F238E27FC236}">
                <a16:creationId xmlns:a16="http://schemas.microsoft.com/office/drawing/2014/main" id="{6D5F604E-F15C-4314-8DFE-E83113C2FB9F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4300" y="4838700"/>
            <a:ext cx="0" cy="182880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8846" name="Arc 126">
            <a:extLst>
              <a:ext uri="{FF2B5EF4-FFF2-40B4-BE49-F238E27FC236}">
                <a16:creationId xmlns:a16="http://schemas.microsoft.com/office/drawing/2014/main" id="{6264EF0E-0330-46BA-8361-FC330DB5BBEE}"/>
              </a:ext>
            </a:extLst>
          </p:cNvPr>
          <p:cNvSpPr>
            <a:spLocks/>
          </p:cNvSpPr>
          <p:nvPr/>
        </p:nvSpPr>
        <p:spPr bwMode="auto">
          <a:xfrm flipV="1">
            <a:off x="2652713" y="4881563"/>
            <a:ext cx="636587" cy="622300"/>
          </a:xfrm>
          <a:custGeom>
            <a:avLst/>
            <a:gdLst>
              <a:gd name="T0" fmla="*/ 525901341 w 22148"/>
              <a:gd name="T1" fmla="*/ 516047576 h 21600"/>
              <a:gd name="T2" fmla="*/ 0 w 22148"/>
              <a:gd name="T3" fmla="*/ 95724491 h 21600"/>
              <a:gd name="T4" fmla="*/ 504008157 w 22148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2148" h="21600" fill="none" extrusionOk="0">
                <a:moveTo>
                  <a:pt x="22148" y="21580"/>
                </a:moveTo>
                <a:cubicBezTo>
                  <a:pt x="21840" y="21593"/>
                  <a:pt x="21533" y="21600"/>
                  <a:pt x="21226" y="21600"/>
                </a:cubicBezTo>
                <a:cubicBezTo>
                  <a:pt x="10840" y="21600"/>
                  <a:pt x="1924" y="14208"/>
                  <a:pt x="0" y="4002"/>
                </a:cubicBezTo>
              </a:path>
              <a:path w="22148" h="21600" stroke="0" extrusionOk="0">
                <a:moveTo>
                  <a:pt x="22148" y="21580"/>
                </a:moveTo>
                <a:cubicBezTo>
                  <a:pt x="21840" y="21593"/>
                  <a:pt x="21533" y="21600"/>
                  <a:pt x="21226" y="21600"/>
                </a:cubicBezTo>
                <a:cubicBezTo>
                  <a:pt x="10840" y="21600"/>
                  <a:pt x="1924" y="14208"/>
                  <a:pt x="0" y="4002"/>
                </a:cubicBezTo>
                <a:lnTo>
                  <a:pt x="21226" y="0"/>
                </a:lnTo>
                <a:lnTo>
                  <a:pt x="22148" y="2158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47" name="Arc 127">
            <a:extLst>
              <a:ext uri="{FF2B5EF4-FFF2-40B4-BE49-F238E27FC236}">
                <a16:creationId xmlns:a16="http://schemas.microsoft.com/office/drawing/2014/main" id="{5C92327A-5E14-4873-ABC0-89B9A68A91A5}"/>
              </a:ext>
            </a:extLst>
          </p:cNvPr>
          <p:cNvSpPr>
            <a:spLocks/>
          </p:cNvSpPr>
          <p:nvPr/>
        </p:nvSpPr>
        <p:spPr bwMode="auto">
          <a:xfrm flipV="1">
            <a:off x="3265488" y="4883150"/>
            <a:ext cx="623887" cy="1249363"/>
          </a:xfrm>
          <a:custGeom>
            <a:avLst/>
            <a:gdLst>
              <a:gd name="T0" fmla="*/ 2626275 w 21600"/>
              <a:gd name="T1" fmla="*/ 0 h 43200"/>
              <a:gd name="T2" fmla="*/ 2650451 w 21600"/>
              <a:gd name="T3" fmla="*/ 1044957004 h 43200"/>
              <a:gd name="T4" fmla="*/ 0 w 21600"/>
              <a:gd name="T5" fmla="*/ 522478921 h 43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43200" fill="none" extrusionOk="0">
                <a:moveTo>
                  <a:pt x="108" y="0"/>
                </a:moveTo>
                <a:cubicBezTo>
                  <a:pt x="11995" y="60"/>
                  <a:pt x="21600" y="9713"/>
                  <a:pt x="21600" y="21600"/>
                </a:cubicBezTo>
                <a:cubicBezTo>
                  <a:pt x="21600" y="33486"/>
                  <a:pt x="11996" y="43139"/>
                  <a:pt x="109" y="43199"/>
                </a:cubicBezTo>
              </a:path>
              <a:path w="21600" h="43200" stroke="0" extrusionOk="0">
                <a:moveTo>
                  <a:pt x="108" y="0"/>
                </a:moveTo>
                <a:cubicBezTo>
                  <a:pt x="11995" y="60"/>
                  <a:pt x="21600" y="9713"/>
                  <a:pt x="21600" y="21600"/>
                </a:cubicBezTo>
                <a:cubicBezTo>
                  <a:pt x="21600" y="33486"/>
                  <a:pt x="11996" y="43139"/>
                  <a:pt x="109" y="43199"/>
                </a:cubicBezTo>
                <a:lnTo>
                  <a:pt x="0" y="21600"/>
                </a:lnTo>
                <a:lnTo>
                  <a:pt x="108" y="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48" name="Arc 128">
            <a:extLst>
              <a:ext uri="{FF2B5EF4-FFF2-40B4-BE49-F238E27FC236}">
                <a16:creationId xmlns:a16="http://schemas.microsoft.com/office/drawing/2014/main" id="{6FF620DB-B1D7-45D2-84A9-313B5E5A0B13}"/>
              </a:ext>
            </a:extLst>
          </p:cNvPr>
          <p:cNvSpPr>
            <a:spLocks/>
          </p:cNvSpPr>
          <p:nvPr/>
        </p:nvSpPr>
        <p:spPr bwMode="auto">
          <a:xfrm>
            <a:off x="2652713" y="5510213"/>
            <a:ext cx="642937" cy="622300"/>
          </a:xfrm>
          <a:custGeom>
            <a:avLst/>
            <a:gdLst>
              <a:gd name="T0" fmla="*/ 535539911 w 22277"/>
              <a:gd name="T1" fmla="*/ 516047576 h 21600"/>
              <a:gd name="T2" fmla="*/ 0 w 22277"/>
              <a:gd name="T3" fmla="*/ 77502913 h 21600"/>
              <a:gd name="T4" fmla="*/ 513374877 w 22277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2277" h="21600" fill="none" extrusionOk="0">
                <a:moveTo>
                  <a:pt x="22277" y="21580"/>
                </a:moveTo>
                <a:cubicBezTo>
                  <a:pt x="21969" y="21593"/>
                  <a:pt x="21662" y="21600"/>
                  <a:pt x="21355" y="21600"/>
                </a:cubicBezTo>
                <a:cubicBezTo>
                  <a:pt x="10677" y="21600"/>
                  <a:pt x="1601" y="13797"/>
                  <a:pt x="-1" y="3241"/>
                </a:cubicBezTo>
              </a:path>
              <a:path w="22277" h="21600" stroke="0" extrusionOk="0">
                <a:moveTo>
                  <a:pt x="22277" y="21580"/>
                </a:moveTo>
                <a:cubicBezTo>
                  <a:pt x="21969" y="21593"/>
                  <a:pt x="21662" y="21600"/>
                  <a:pt x="21355" y="21600"/>
                </a:cubicBezTo>
                <a:cubicBezTo>
                  <a:pt x="10677" y="21600"/>
                  <a:pt x="1601" y="13797"/>
                  <a:pt x="-1" y="3241"/>
                </a:cubicBezTo>
                <a:lnTo>
                  <a:pt x="21355" y="0"/>
                </a:lnTo>
                <a:lnTo>
                  <a:pt x="22277" y="2158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49" name="Line 129">
            <a:extLst>
              <a:ext uri="{FF2B5EF4-FFF2-40B4-BE49-F238E27FC236}">
                <a16:creationId xmlns:a16="http://schemas.microsoft.com/office/drawing/2014/main" id="{A394313C-3E39-4472-866A-3E9BE75C2A2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46788" y="4851400"/>
            <a:ext cx="0" cy="184150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8850" name="Arc 130">
            <a:extLst>
              <a:ext uri="{FF2B5EF4-FFF2-40B4-BE49-F238E27FC236}">
                <a16:creationId xmlns:a16="http://schemas.microsoft.com/office/drawing/2014/main" id="{6645FD85-1AEB-4632-8985-E670758FB236}"/>
              </a:ext>
            </a:extLst>
          </p:cNvPr>
          <p:cNvSpPr>
            <a:spLocks/>
          </p:cNvSpPr>
          <p:nvPr/>
        </p:nvSpPr>
        <p:spPr bwMode="auto">
          <a:xfrm flipH="1" flipV="1">
            <a:off x="5405438" y="4884738"/>
            <a:ext cx="636587" cy="622300"/>
          </a:xfrm>
          <a:custGeom>
            <a:avLst/>
            <a:gdLst>
              <a:gd name="T0" fmla="*/ 525901341 w 22148"/>
              <a:gd name="T1" fmla="*/ 516047576 h 21600"/>
              <a:gd name="T2" fmla="*/ 0 w 22148"/>
              <a:gd name="T3" fmla="*/ 95724491 h 21600"/>
              <a:gd name="T4" fmla="*/ 504008157 w 22148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2148" h="21600" fill="none" extrusionOk="0">
                <a:moveTo>
                  <a:pt x="22148" y="21580"/>
                </a:moveTo>
                <a:cubicBezTo>
                  <a:pt x="21840" y="21593"/>
                  <a:pt x="21533" y="21600"/>
                  <a:pt x="21226" y="21600"/>
                </a:cubicBezTo>
                <a:cubicBezTo>
                  <a:pt x="10840" y="21600"/>
                  <a:pt x="1924" y="14208"/>
                  <a:pt x="0" y="4002"/>
                </a:cubicBezTo>
              </a:path>
              <a:path w="22148" h="21600" stroke="0" extrusionOk="0">
                <a:moveTo>
                  <a:pt x="22148" y="21580"/>
                </a:moveTo>
                <a:cubicBezTo>
                  <a:pt x="21840" y="21593"/>
                  <a:pt x="21533" y="21600"/>
                  <a:pt x="21226" y="21600"/>
                </a:cubicBezTo>
                <a:cubicBezTo>
                  <a:pt x="10840" y="21600"/>
                  <a:pt x="1924" y="14208"/>
                  <a:pt x="0" y="4002"/>
                </a:cubicBezTo>
                <a:lnTo>
                  <a:pt x="21226" y="0"/>
                </a:lnTo>
                <a:lnTo>
                  <a:pt x="22148" y="2158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51" name="Arc 131">
            <a:extLst>
              <a:ext uri="{FF2B5EF4-FFF2-40B4-BE49-F238E27FC236}">
                <a16:creationId xmlns:a16="http://schemas.microsoft.com/office/drawing/2014/main" id="{B20CD059-E506-42FB-A997-615D0E24EF0E}"/>
              </a:ext>
            </a:extLst>
          </p:cNvPr>
          <p:cNvSpPr>
            <a:spLocks/>
          </p:cNvSpPr>
          <p:nvPr/>
        </p:nvSpPr>
        <p:spPr bwMode="auto">
          <a:xfrm flipH="1" flipV="1">
            <a:off x="4789488" y="4886325"/>
            <a:ext cx="623887" cy="1249363"/>
          </a:xfrm>
          <a:custGeom>
            <a:avLst/>
            <a:gdLst>
              <a:gd name="T0" fmla="*/ 2626275 w 21600"/>
              <a:gd name="T1" fmla="*/ 0 h 43200"/>
              <a:gd name="T2" fmla="*/ 2650451 w 21600"/>
              <a:gd name="T3" fmla="*/ 1044957004 h 43200"/>
              <a:gd name="T4" fmla="*/ 0 w 21600"/>
              <a:gd name="T5" fmla="*/ 522478921 h 43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43200" fill="none" extrusionOk="0">
                <a:moveTo>
                  <a:pt x="108" y="0"/>
                </a:moveTo>
                <a:cubicBezTo>
                  <a:pt x="11995" y="60"/>
                  <a:pt x="21600" y="9713"/>
                  <a:pt x="21600" y="21600"/>
                </a:cubicBezTo>
                <a:cubicBezTo>
                  <a:pt x="21600" y="33486"/>
                  <a:pt x="11996" y="43139"/>
                  <a:pt x="109" y="43199"/>
                </a:cubicBezTo>
              </a:path>
              <a:path w="21600" h="43200" stroke="0" extrusionOk="0">
                <a:moveTo>
                  <a:pt x="108" y="0"/>
                </a:moveTo>
                <a:cubicBezTo>
                  <a:pt x="11995" y="60"/>
                  <a:pt x="21600" y="9713"/>
                  <a:pt x="21600" y="21600"/>
                </a:cubicBezTo>
                <a:cubicBezTo>
                  <a:pt x="21600" y="33486"/>
                  <a:pt x="11996" y="43139"/>
                  <a:pt x="109" y="43199"/>
                </a:cubicBezTo>
                <a:lnTo>
                  <a:pt x="0" y="21600"/>
                </a:lnTo>
                <a:lnTo>
                  <a:pt x="108" y="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52" name="Arc 132">
            <a:extLst>
              <a:ext uri="{FF2B5EF4-FFF2-40B4-BE49-F238E27FC236}">
                <a16:creationId xmlns:a16="http://schemas.microsoft.com/office/drawing/2014/main" id="{A6E83244-C009-4E2A-AE64-06CE4D3052BB}"/>
              </a:ext>
            </a:extLst>
          </p:cNvPr>
          <p:cNvSpPr>
            <a:spLocks/>
          </p:cNvSpPr>
          <p:nvPr/>
        </p:nvSpPr>
        <p:spPr bwMode="auto">
          <a:xfrm flipH="1">
            <a:off x="5405438" y="5513388"/>
            <a:ext cx="642937" cy="622300"/>
          </a:xfrm>
          <a:custGeom>
            <a:avLst/>
            <a:gdLst>
              <a:gd name="T0" fmla="*/ 535539911 w 22277"/>
              <a:gd name="T1" fmla="*/ 516047576 h 21600"/>
              <a:gd name="T2" fmla="*/ 0 w 22277"/>
              <a:gd name="T3" fmla="*/ 77502913 h 21600"/>
              <a:gd name="T4" fmla="*/ 513374877 w 22277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2277" h="21600" fill="none" extrusionOk="0">
                <a:moveTo>
                  <a:pt x="22277" y="21580"/>
                </a:moveTo>
                <a:cubicBezTo>
                  <a:pt x="21969" y="21593"/>
                  <a:pt x="21662" y="21600"/>
                  <a:pt x="21355" y="21600"/>
                </a:cubicBezTo>
                <a:cubicBezTo>
                  <a:pt x="10677" y="21600"/>
                  <a:pt x="1601" y="13797"/>
                  <a:pt x="-1" y="3241"/>
                </a:cubicBezTo>
              </a:path>
              <a:path w="22277" h="21600" stroke="0" extrusionOk="0">
                <a:moveTo>
                  <a:pt x="22277" y="21580"/>
                </a:moveTo>
                <a:cubicBezTo>
                  <a:pt x="21969" y="21593"/>
                  <a:pt x="21662" y="21600"/>
                  <a:pt x="21355" y="21600"/>
                </a:cubicBezTo>
                <a:cubicBezTo>
                  <a:pt x="10677" y="21600"/>
                  <a:pt x="1601" y="13797"/>
                  <a:pt x="-1" y="3241"/>
                </a:cubicBezTo>
                <a:lnTo>
                  <a:pt x="21355" y="0"/>
                </a:lnTo>
                <a:lnTo>
                  <a:pt x="22277" y="2158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53" name="Arc 133">
            <a:extLst>
              <a:ext uri="{FF2B5EF4-FFF2-40B4-BE49-F238E27FC236}">
                <a16:creationId xmlns:a16="http://schemas.microsoft.com/office/drawing/2014/main" id="{CBAF62B4-83DE-4031-8BDB-05514AA56884}"/>
              </a:ext>
            </a:extLst>
          </p:cNvPr>
          <p:cNvSpPr>
            <a:spLocks/>
          </p:cNvSpPr>
          <p:nvPr/>
        </p:nvSpPr>
        <p:spPr bwMode="auto">
          <a:xfrm flipH="1" flipV="1">
            <a:off x="7526338" y="4899025"/>
            <a:ext cx="649287" cy="649288"/>
          </a:xfrm>
          <a:custGeom>
            <a:avLst/>
            <a:gdLst>
              <a:gd name="T0" fmla="*/ 539630146 w 22522"/>
              <a:gd name="T1" fmla="*/ 538627662 h 22533"/>
              <a:gd name="T2" fmla="*/ 479542 w 22522"/>
              <a:gd name="T3" fmla="*/ 0 h 22533"/>
              <a:gd name="T4" fmla="*/ 517539195 w 22522"/>
              <a:gd name="T5" fmla="*/ 22321872 h 2253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2522" h="22533" fill="none" extrusionOk="0">
                <a:moveTo>
                  <a:pt x="22522" y="22513"/>
                </a:moveTo>
                <a:cubicBezTo>
                  <a:pt x="22214" y="22526"/>
                  <a:pt x="21907" y="22533"/>
                  <a:pt x="21600" y="22533"/>
                </a:cubicBezTo>
                <a:cubicBezTo>
                  <a:pt x="9670" y="22533"/>
                  <a:pt x="0" y="12862"/>
                  <a:pt x="0" y="933"/>
                </a:cubicBezTo>
                <a:cubicBezTo>
                  <a:pt x="0" y="621"/>
                  <a:pt x="6" y="310"/>
                  <a:pt x="20" y="0"/>
                </a:cubicBezTo>
              </a:path>
              <a:path w="22522" h="22533" stroke="0" extrusionOk="0">
                <a:moveTo>
                  <a:pt x="22522" y="22513"/>
                </a:moveTo>
                <a:cubicBezTo>
                  <a:pt x="22214" y="22526"/>
                  <a:pt x="21907" y="22533"/>
                  <a:pt x="21600" y="22533"/>
                </a:cubicBezTo>
                <a:cubicBezTo>
                  <a:pt x="9670" y="22533"/>
                  <a:pt x="0" y="12862"/>
                  <a:pt x="0" y="933"/>
                </a:cubicBezTo>
                <a:cubicBezTo>
                  <a:pt x="0" y="621"/>
                  <a:pt x="6" y="310"/>
                  <a:pt x="20" y="0"/>
                </a:cubicBezTo>
                <a:lnTo>
                  <a:pt x="21600" y="933"/>
                </a:lnTo>
                <a:lnTo>
                  <a:pt x="22522" y="22513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54" name="Arc 134">
            <a:extLst>
              <a:ext uri="{FF2B5EF4-FFF2-40B4-BE49-F238E27FC236}">
                <a16:creationId xmlns:a16="http://schemas.microsoft.com/office/drawing/2014/main" id="{73DAF8DD-21CB-4664-934D-E847A31CCAA7}"/>
              </a:ext>
            </a:extLst>
          </p:cNvPr>
          <p:cNvSpPr>
            <a:spLocks/>
          </p:cNvSpPr>
          <p:nvPr/>
        </p:nvSpPr>
        <p:spPr bwMode="auto">
          <a:xfrm flipH="1" flipV="1">
            <a:off x="6910388" y="4899025"/>
            <a:ext cx="623887" cy="1249363"/>
          </a:xfrm>
          <a:custGeom>
            <a:avLst/>
            <a:gdLst>
              <a:gd name="T0" fmla="*/ 2626275 w 21600"/>
              <a:gd name="T1" fmla="*/ 0 h 43200"/>
              <a:gd name="T2" fmla="*/ 2650451 w 21600"/>
              <a:gd name="T3" fmla="*/ 1044957004 h 43200"/>
              <a:gd name="T4" fmla="*/ 0 w 21600"/>
              <a:gd name="T5" fmla="*/ 522478921 h 43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43200" fill="none" extrusionOk="0">
                <a:moveTo>
                  <a:pt x="108" y="0"/>
                </a:moveTo>
                <a:cubicBezTo>
                  <a:pt x="11995" y="60"/>
                  <a:pt x="21600" y="9713"/>
                  <a:pt x="21600" y="21600"/>
                </a:cubicBezTo>
                <a:cubicBezTo>
                  <a:pt x="21600" y="33486"/>
                  <a:pt x="11996" y="43139"/>
                  <a:pt x="109" y="43199"/>
                </a:cubicBezTo>
              </a:path>
              <a:path w="21600" h="43200" stroke="0" extrusionOk="0">
                <a:moveTo>
                  <a:pt x="108" y="0"/>
                </a:moveTo>
                <a:cubicBezTo>
                  <a:pt x="11995" y="60"/>
                  <a:pt x="21600" y="9713"/>
                  <a:pt x="21600" y="21600"/>
                </a:cubicBezTo>
                <a:cubicBezTo>
                  <a:pt x="21600" y="33486"/>
                  <a:pt x="11996" y="43139"/>
                  <a:pt x="109" y="43199"/>
                </a:cubicBezTo>
                <a:lnTo>
                  <a:pt x="0" y="21600"/>
                </a:lnTo>
                <a:lnTo>
                  <a:pt x="108" y="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8855" name="Arc 135">
            <a:extLst>
              <a:ext uri="{FF2B5EF4-FFF2-40B4-BE49-F238E27FC236}">
                <a16:creationId xmlns:a16="http://schemas.microsoft.com/office/drawing/2014/main" id="{D5B00ABB-BC11-490A-8971-7F0197DD6EFC}"/>
              </a:ext>
            </a:extLst>
          </p:cNvPr>
          <p:cNvSpPr>
            <a:spLocks/>
          </p:cNvSpPr>
          <p:nvPr/>
        </p:nvSpPr>
        <p:spPr bwMode="auto">
          <a:xfrm flipH="1">
            <a:off x="7527925" y="5526088"/>
            <a:ext cx="600075" cy="622300"/>
          </a:xfrm>
          <a:custGeom>
            <a:avLst/>
            <a:gdLst>
              <a:gd name="T0" fmla="*/ 500602171 w 20776"/>
              <a:gd name="T1" fmla="*/ 516047576 h 21600"/>
              <a:gd name="T2" fmla="*/ 0 w 20776"/>
              <a:gd name="T3" fmla="*/ 203429611 h 21600"/>
              <a:gd name="T4" fmla="*/ 478386543 w 20776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0776" h="21600" fill="none" extrusionOk="0">
                <a:moveTo>
                  <a:pt x="20776" y="21580"/>
                </a:moveTo>
                <a:cubicBezTo>
                  <a:pt x="20468" y="21593"/>
                  <a:pt x="20161" y="21600"/>
                  <a:pt x="19854" y="21600"/>
                </a:cubicBezTo>
                <a:cubicBezTo>
                  <a:pt x="11212" y="21600"/>
                  <a:pt x="3403" y="16449"/>
                  <a:pt x="-1" y="8507"/>
                </a:cubicBezTo>
              </a:path>
              <a:path w="20776" h="21600" stroke="0" extrusionOk="0">
                <a:moveTo>
                  <a:pt x="20776" y="21580"/>
                </a:moveTo>
                <a:cubicBezTo>
                  <a:pt x="20468" y="21593"/>
                  <a:pt x="20161" y="21600"/>
                  <a:pt x="19854" y="21600"/>
                </a:cubicBezTo>
                <a:cubicBezTo>
                  <a:pt x="11212" y="21600"/>
                  <a:pt x="3403" y="16449"/>
                  <a:pt x="-1" y="8507"/>
                </a:cubicBezTo>
                <a:lnTo>
                  <a:pt x="19854" y="0"/>
                </a:lnTo>
                <a:lnTo>
                  <a:pt x="20776" y="2158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8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8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8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8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8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8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58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58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58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58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8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58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58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5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58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6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58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6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58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2000"/>
                                        <p:tgtEl>
                                          <p:spTgt spid="158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0"/>
                                        <p:tgtEl>
                                          <p:spTgt spid="158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2000"/>
                                        <p:tgtEl>
                                          <p:spTgt spid="158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2000"/>
                                        <p:tgtEl>
                                          <p:spTgt spid="158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0"/>
                                        <p:tgtEl>
                                          <p:spTgt spid="158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2000"/>
                                        <p:tgtEl>
                                          <p:spTgt spid="158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9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2000"/>
                                        <p:tgtEl>
                                          <p:spTgt spid="158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2000"/>
                                        <p:tgtEl>
                                          <p:spTgt spid="158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2000"/>
                                        <p:tgtEl>
                                          <p:spTgt spid="158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0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2000"/>
                                        <p:tgtEl>
                                          <p:spTgt spid="158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2000"/>
                                        <p:tgtEl>
                                          <p:spTgt spid="158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2000"/>
                                        <p:tgtEl>
                                          <p:spTgt spid="158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2000"/>
                                        <p:tgtEl>
                                          <p:spTgt spid="158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2000"/>
                                        <p:tgtEl>
                                          <p:spTgt spid="158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2000"/>
                                        <p:tgtEl>
                                          <p:spTgt spid="158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2000"/>
                                        <p:tgtEl>
                                          <p:spTgt spid="158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2000"/>
                                        <p:tgtEl>
                                          <p:spTgt spid="158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2000"/>
                                        <p:tgtEl>
                                          <p:spTgt spid="158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2000"/>
                                        <p:tgtEl>
                                          <p:spTgt spid="158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2000"/>
                                        <p:tgtEl>
                                          <p:spTgt spid="158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2000"/>
                                        <p:tgtEl>
                                          <p:spTgt spid="158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2000"/>
                                        <p:tgtEl>
                                          <p:spTgt spid="158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2000"/>
                                        <p:tgtEl>
                                          <p:spTgt spid="158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2000"/>
                                        <p:tgtEl>
                                          <p:spTgt spid="158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2000"/>
                                        <p:tgtEl>
                                          <p:spTgt spid="158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7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2000"/>
                                        <p:tgtEl>
                                          <p:spTgt spid="158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2000"/>
                                        <p:tgtEl>
                                          <p:spTgt spid="158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 nodeType="clickPar">
                      <p:stCondLst>
                        <p:cond delay="indefinite"/>
                      </p:stCondLst>
                      <p:childTnLst>
                        <p:par>
                          <p:cTn id="1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2000"/>
                                        <p:tgtEl>
                                          <p:spTgt spid="158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1" dur="2000"/>
                                        <p:tgtEl>
                                          <p:spTgt spid="158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9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2000"/>
                                        <p:tgtEl>
                                          <p:spTgt spid="158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2000"/>
                                        <p:tgtEl>
                                          <p:spTgt spid="158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731" grpId="0" animBg="1"/>
      <p:bldP spid="158732" grpId="0" animBg="1"/>
      <p:bldP spid="158749" grpId="0" animBg="1"/>
      <p:bldP spid="158758" grpId="0" animBg="1"/>
      <p:bldP spid="158759" grpId="0" animBg="1"/>
      <p:bldP spid="158776" grpId="0" animBg="1"/>
      <p:bldP spid="158785" grpId="0" animBg="1"/>
      <p:bldP spid="15879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7285ED73-B441-41A9-87A3-552CCD469C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</a:rPr>
              <a:t>Stroke Sequence</a:t>
            </a:r>
          </a:p>
        </p:txBody>
      </p:sp>
      <p:sp>
        <p:nvSpPr>
          <p:cNvPr id="159755" name="Text Box 11">
            <a:extLst>
              <a:ext uri="{FF2B5EF4-FFF2-40B4-BE49-F238E27FC236}">
                <a16:creationId xmlns:a16="http://schemas.microsoft.com/office/drawing/2014/main" id="{B72C55E8-402A-4D61-B263-6C5BF16B46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225" y="9286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g</a:t>
            </a:r>
          </a:p>
        </p:txBody>
      </p:sp>
      <p:sp>
        <p:nvSpPr>
          <p:cNvPr id="159756" name="Text Box 12">
            <a:extLst>
              <a:ext uri="{FF2B5EF4-FFF2-40B4-BE49-F238E27FC236}">
                <a16:creationId xmlns:a16="http://schemas.microsoft.com/office/drawing/2014/main" id="{AF305099-2197-4E8B-A92E-D1716ED9E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6975" y="9159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n</a:t>
            </a:r>
          </a:p>
        </p:txBody>
      </p:sp>
      <p:grpSp>
        <p:nvGrpSpPr>
          <p:cNvPr id="159757" name="Group 13">
            <a:extLst>
              <a:ext uri="{FF2B5EF4-FFF2-40B4-BE49-F238E27FC236}">
                <a16:creationId xmlns:a16="http://schemas.microsoft.com/office/drawing/2014/main" id="{1D63DBC2-97C9-4674-B0CE-8454BBB40184}"/>
              </a:ext>
            </a:extLst>
          </p:cNvPr>
          <p:cNvGrpSpPr>
            <a:grpSpLocks/>
          </p:cNvGrpSpPr>
          <p:nvPr/>
        </p:nvGrpSpPr>
        <p:grpSpPr bwMode="auto">
          <a:xfrm>
            <a:off x="428625" y="1733550"/>
            <a:ext cx="1828800" cy="1836738"/>
            <a:chOff x="294" y="1068"/>
            <a:chExt cx="2305" cy="2310"/>
          </a:xfrm>
        </p:grpSpPr>
        <p:sp>
          <p:nvSpPr>
            <p:cNvPr id="68690" name="Rectangle 14">
              <a:extLst>
                <a:ext uri="{FF2B5EF4-FFF2-40B4-BE49-F238E27FC236}">
                  <a16:creationId xmlns:a16="http://schemas.microsoft.com/office/drawing/2014/main" id="{3EB47A10-A9E1-497F-BFA9-57CE02285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8691" name="Line 15">
              <a:extLst>
                <a:ext uri="{FF2B5EF4-FFF2-40B4-BE49-F238E27FC236}">
                  <a16:creationId xmlns:a16="http://schemas.microsoft.com/office/drawing/2014/main" id="{90EB5842-A97A-4763-8BBC-099EF2A767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92" name="Line 16">
              <a:extLst>
                <a:ext uri="{FF2B5EF4-FFF2-40B4-BE49-F238E27FC236}">
                  <a16:creationId xmlns:a16="http://schemas.microsoft.com/office/drawing/2014/main" id="{0C452702-3A60-4A12-A8AA-266E271209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93" name="Line 17">
              <a:extLst>
                <a:ext uri="{FF2B5EF4-FFF2-40B4-BE49-F238E27FC236}">
                  <a16:creationId xmlns:a16="http://schemas.microsoft.com/office/drawing/2014/main" id="{20C2EF26-EF2D-4555-A3B5-D06FA42269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94" name="Line 18">
              <a:extLst>
                <a:ext uri="{FF2B5EF4-FFF2-40B4-BE49-F238E27FC236}">
                  <a16:creationId xmlns:a16="http://schemas.microsoft.com/office/drawing/2014/main" id="{DEDD5E3A-54EE-4AFE-9365-D8FE8C98E7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95" name="Line 19">
              <a:extLst>
                <a:ext uri="{FF2B5EF4-FFF2-40B4-BE49-F238E27FC236}">
                  <a16:creationId xmlns:a16="http://schemas.microsoft.com/office/drawing/2014/main" id="{DD0AC095-1C50-4B70-8F1F-E4EC5AF40F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96" name="Line 20">
              <a:extLst>
                <a:ext uri="{FF2B5EF4-FFF2-40B4-BE49-F238E27FC236}">
                  <a16:creationId xmlns:a16="http://schemas.microsoft.com/office/drawing/2014/main" id="{493DAAAE-F5CC-4E6B-AC09-DDEA7B86E8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9765" name="Group 21">
            <a:extLst>
              <a:ext uri="{FF2B5EF4-FFF2-40B4-BE49-F238E27FC236}">
                <a16:creationId xmlns:a16="http://schemas.microsoft.com/office/drawing/2014/main" id="{73A65B9D-9AA4-4500-A39B-088A1A27BD41}"/>
              </a:ext>
            </a:extLst>
          </p:cNvPr>
          <p:cNvGrpSpPr>
            <a:grpSpLocks/>
          </p:cNvGrpSpPr>
          <p:nvPr/>
        </p:nvGrpSpPr>
        <p:grpSpPr bwMode="auto">
          <a:xfrm>
            <a:off x="2487613" y="1733550"/>
            <a:ext cx="1825625" cy="1836738"/>
            <a:chOff x="294" y="1068"/>
            <a:chExt cx="2305" cy="2310"/>
          </a:xfrm>
        </p:grpSpPr>
        <p:sp>
          <p:nvSpPr>
            <p:cNvPr id="68683" name="Rectangle 22">
              <a:extLst>
                <a:ext uri="{FF2B5EF4-FFF2-40B4-BE49-F238E27FC236}">
                  <a16:creationId xmlns:a16="http://schemas.microsoft.com/office/drawing/2014/main" id="{C09B167F-241A-4E00-9182-50084FBBD9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8684" name="Line 23">
              <a:extLst>
                <a:ext uri="{FF2B5EF4-FFF2-40B4-BE49-F238E27FC236}">
                  <a16:creationId xmlns:a16="http://schemas.microsoft.com/office/drawing/2014/main" id="{678A1E87-A1C2-4F62-83B5-9EED4C1E3C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85" name="Line 24">
              <a:extLst>
                <a:ext uri="{FF2B5EF4-FFF2-40B4-BE49-F238E27FC236}">
                  <a16:creationId xmlns:a16="http://schemas.microsoft.com/office/drawing/2014/main" id="{9509F5B4-2B8A-44E2-96E9-20CD235B06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86" name="Line 25">
              <a:extLst>
                <a:ext uri="{FF2B5EF4-FFF2-40B4-BE49-F238E27FC236}">
                  <a16:creationId xmlns:a16="http://schemas.microsoft.com/office/drawing/2014/main" id="{276A513A-39DD-49CB-A857-D9690B8DF5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87" name="Line 26">
              <a:extLst>
                <a:ext uri="{FF2B5EF4-FFF2-40B4-BE49-F238E27FC236}">
                  <a16:creationId xmlns:a16="http://schemas.microsoft.com/office/drawing/2014/main" id="{1EBC5B0A-B635-4B9C-9AC0-B91ED6ACC8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88" name="Line 27">
              <a:extLst>
                <a:ext uri="{FF2B5EF4-FFF2-40B4-BE49-F238E27FC236}">
                  <a16:creationId xmlns:a16="http://schemas.microsoft.com/office/drawing/2014/main" id="{8544CD79-680A-4BBB-87B5-7D64D396C6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89" name="Line 28">
              <a:extLst>
                <a:ext uri="{FF2B5EF4-FFF2-40B4-BE49-F238E27FC236}">
                  <a16:creationId xmlns:a16="http://schemas.microsoft.com/office/drawing/2014/main" id="{5C2C434A-7846-47EB-851E-DC2940C0F5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9773" name="Text Box 29">
            <a:extLst>
              <a:ext uri="{FF2B5EF4-FFF2-40B4-BE49-F238E27FC236}">
                <a16:creationId xmlns:a16="http://schemas.microsoft.com/office/drawing/2014/main" id="{6A4E428A-9B2F-4EF9-82F2-164613FE3B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8025" y="9159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m</a:t>
            </a:r>
          </a:p>
        </p:txBody>
      </p:sp>
      <p:grpSp>
        <p:nvGrpSpPr>
          <p:cNvPr id="159774" name="Group 30">
            <a:extLst>
              <a:ext uri="{FF2B5EF4-FFF2-40B4-BE49-F238E27FC236}">
                <a16:creationId xmlns:a16="http://schemas.microsoft.com/office/drawing/2014/main" id="{E34298FD-1FD8-40A2-B0AE-D9E14202EC59}"/>
              </a:ext>
            </a:extLst>
          </p:cNvPr>
          <p:cNvGrpSpPr>
            <a:grpSpLocks/>
          </p:cNvGrpSpPr>
          <p:nvPr/>
        </p:nvGrpSpPr>
        <p:grpSpPr bwMode="auto">
          <a:xfrm>
            <a:off x="4557713" y="1733550"/>
            <a:ext cx="1825625" cy="1836738"/>
            <a:chOff x="294" y="1068"/>
            <a:chExt cx="2305" cy="2310"/>
          </a:xfrm>
        </p:grpSpPr>
        <p:sp>
          <p:nvSpPr>
            <p:cNvPr id="68676" name="Rectangle 31">
              <a:extLst>
                <a:ext uri="{FF2B5EF4-FFF2-40B4-BE49-F238E27FC236}">
                  <a16:creationId xmlns:a16="http://schemas.microsoft.com/office/drawing/2014/main" id="{621E8329-E057-48AD-88F4-05BC2859F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8677" name="Line 32">
              <a:extLst>
                <a:ext uri="{FF2B5EF4-FFF2-40B4-BE49-F238E27FC236}">
                  <a16:creationId xmlns:a16="http://schemas.microsoft.com/office/drawing/2014/main" id="{6C88410A-E1F7-456C-92D4-B19B3D27F1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78" name="Line 33">
              <a:extLst>
                <a:ext uri="{FF2B5EF4-FFF2-40B4-BE49-F238E27FC236}">
                  <a16:creationId xmlns:a16="http://schemas.microsoft.com/office/drawing/2014/main" id="{3DF8F706-0DAF-4324-9431-9B6DE6CB69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79" name="Line 34">
              <a:extLst>
                <a:ext uri="{FF2B5EF4-FFF2-40B4-BE49-F238E27FC236}">
                  <a16:creationId xmlns:a16="http://schemas.microsoft.com/office/drawing/2014/main" id="{C0715B58-ADC6-4063-BC3D-2C9CF4F7C8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80" name="Line 35">
              <a:extLst>
                <a:ext uri="{FF2B5EF4-FFF2-40B4-BE49-F238E27FC236}">
                  <a16:creationId xmlns:a16="http://schemas.microsoft.com/office/drawing/2014/main" id="{2541ECB5-28CA-424F-83A0-F55CA9DF38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81" name="Line 36">
              <a:extLst>
                <a:ext uri="{FF2B5EF4-FFF2-40B4-BE49-F238E27FC236}">
                  <a16:creationId xmlns:a16="http://schemas.microsoft.com/office/drawing/2014/main" id="{CFD09452-A83A-46A3-89A0-FD6ACAC2C2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82" name="Line 37">
              <a:extLst>
                <a:ext uri="{FF2B5EF4-FFF2-40B4-BE49-F238E27FC236}">
                  <a16:creationId xmlns:a16="http://schemas.microsoft.com/office/drawing/2014/main" id="{3334C554-78E6-420C-84B7-5388165FFE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9782" name="Text Box 38">
            <a:extLst>
              <a:ext uri="{FF2B5EF4-FFF2-40B4-BE49-F238E27FC236}">
                <a16:creationId xmlns:a16="http://schemas.microsoft.com/office/drawing/2014/main" id="{09455A51-2655-4BBB-98AF-4D3F459187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9425" y="9159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h</a:t>
            </a:r>
          </a:p>
        </p:txBody>
      </p:sp>
      <p:sp>
        <p:nvSpPr>
          <p:cNvPr id="159783" name="Text Box 39">
            <a:extLst>
              <a:ext uri="{FF2B5EF4-FFF2-40B4-BE49-F238E27FC236}">
                <a16:creationId xmlns:a16="http://schemas.microsoft.com/office/drawing/2014/main" id="{E5C65ADE-40D8-49C5-AE87-BA9608613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6975" y="38115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u</a:t>
            </a:r>
          </a:p>
        </p:txBody>
      </p:sp>
      <p:grpSp>
        <p:nvGrpSpPr>
          <p:cNvPr id="159784" name="Group 40">
            <a:extLst>
              <a:ext uri="{FF2B5EF4-FFF2-40B4-BE49-F238E27FC236}">
                <a16:creationId xmlns:a16="http://schemas.microsoft.com/office/drawing/2014/main" id="{CA7D7FDD-1C06-4F11-8E77-B21B3EDAA099}"/>
              </a:ext>
            </a:extLst>
          </p:cNvPr>
          <p:cNvGrpSpPr>
            <a:grpSpLocks/>
          </p:cNvGrpSpPr>
          <p:nvPr/>
        </p:nvGrpSpPr>
        <p:grpSpPr bwMode="auto">
          <a:xfrm>
            <a:off x="6854825" y="1720850"/>
            <a:ext cx="1828800" cy="1836738"/>
            <a:chOff x="294" y="1068"/>
            <a:chExt cx="2305" cy="2310"/>
          </a:xfrm>
        </p:grpSpPr>
        <p:sp>
          <p:nvSpPr>
            <p:cNvPr id="68669" name="Rectangle 41">
              <a:extLst>
                <a:ext uri="{FF2B5EF4-FFF2-40B4-BE49-F238E27FC236}">
                  <a16:creationId xmlns:a16="http://schemas.microsoft.com/office/drawing/2014/main" id="{42BD9E33-F2DD-47F5-83BC-C40DE70E7C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8670" name="Line 42">
              <a:extLst>
                <a:ext uri="{FF2B5EF4-FFF2-40B4-BE49-F238E27FC236}">
                  <a16:creationId xmlns:a16="http://schemas.microsoft.com/office/drawing/2014/main" id="{0FC6E00F-16F4-4687-BAAE-9B5BDAE4E5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71" name="Line 43">
              <a:extLst>
                <a:ext uri="{FF2B5EF4-FFF2-40B4-BE49-F238E27FC236}">
                  <a16:creationId xmlns:a16="http://schemas.microsoft.com/office/drawing/2014/main" id="{84E7B28A-6F98-4F74-B957-BE00498393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72" name="Line 44">
              <a:extLst>
                <a:ext uri="{FF2B5EF4-FFF2-40B4-BE49-F238E27FC236}">
                  <a16:creationId xmlns:a16="http://schemas.microsoft.com/office/drawing/2014/main" id="{84CC5D8D-4E43-4D80-8CAE-0754B07C8F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73" name="Line 45">
              <a:extLst>
                <a:ext uri="{FF2B5EF4-FFF2-40B4-BE49-F238E27FC236}">
                  <a16:creationId xmlns:a16="http://schemas.microsoft.com/office/drawing/2014/main" id="{1EB76B55-1B93-4B89-B4D1-FBE55445A3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74" name="Line 46">
              <a:extLst>
                <a:ext uri="{FF2B5EF4-FFF2-40B4-BE49-F238E27FC236}">
                  <a16:creationId xmlns:a16="http://schemas.microsoft.com/office/drawing/2014/main" id="{4F35541B-C4F3-4886-B72D-8493001846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75" name="Line 47">
              <a:extLst>
                <a:ext uri="{FF2B5EF4-FFF2-40B4-BE49-F238E27FC236}">
                  <a16:creationId xmlns:a16="http://schemas.microsoft.com/office/drawing/2014/main" id="{EF5FBDAB-04C7-4915-ACFA-5F84C25195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9792" name="Group 48">
            <a:extLst>
              <a:ext uri="{FF2B5EF4-FFF2-40B4-BE49-F238E27FC236}">
                <a16:creationId xmlns:a16="http://schemas.microsoft.com/office/drawing/2014/main" id="{C9E07254-3029-4EA1-BCEC-9F14400AD1F8}"/>
              </a:ext>
            </a:extLst>
          </p:cNvPr>
          <p:cNvGrpSpPr>
            <a:grpSpLocks/>
          </p:cNvGrpSpPr>
          <p:nvPr/>
        </p:nvGrpSpPr>
        <p:grpSpPr bwMode="auto">
          <a:xfrm>
            <a:off x="2487613" y="4629150"/>
            <a:ext cx="1825625" cy="1836738"/>
            <a:chOff x="294" y="1068"/>
            <a:chExt cx="2305" cy="2310"/>
          </a:xfrm>
        </p:grpSpPr>
        <p:sp>
          <p:nvSpPr>
            <p:cNvPr id="68662" name="Rectangle 49">
              <a:extLst>
                <a:ext uri="{FF2B5EF4-FFF2-40B4-BE49-F238E27FC236}">
                  <a16:creationId xmlns:a16="http://schemas.microsoft.com/office/drawing/2014/main" id="{2250F2AC-B01F-48B8-922B-9AB8B0827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8663" name="Line 50">
              <a:extLst>
                <a:ext uri="{FF2B5EF4-FFF2-40B4-BE49-F238E27FC236}">
                  <a16:creationId xmlns:a16="http://schemas.microsoft.com/office/drawing/2014/main" id="{E061D209-D101-4C5A-9443-15E4BE1128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64" name="Line 51">
              <a:extLst>
                <a:ext uri="{FF2B5EF4-FFF2-40B4-BE49-F238E27FC236}">
                  <a16:creationId xmlns:a16="http://schemas.microsoft.com/office/drawing/2014/main" id="{FEB9B68E-1162-4090-8D10-3F7A3A83EA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65" name="Line 52">
              <a:extLst>
                <a:ext uri="{FF2B5EF4-FFF2-40B4-BE49-F238E27FC236}">
                  <a16:creationId xmlns:a16="http://schemas.microsoft.com/office/drawing/2014/main" id="{65273A45-B96C-46AE-AB0B-AD2F312DF5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66" name="Line 53">
              <a:extLst>
                <a:ext uri="{FF2B5EF4-FFF2-40B4-BE49-F238E27FC236}">
                  <a16:creationId xmlns:a16="http://schemas.microsoft.com/office/drawing/2014/main" id="{4CFC4774-9B10-41AD-9740-786992E1E1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67" name="Line 54">
              <a:extLst>
                <a:ext uri="{FF2B5EF4-FFF2-40B4-BE49-F238E27FC236}">
                  <a16:creationId xmlns:a16="http://schemas.microsoft.com/office/drawing/2014/main" id="{92CC5FDE-EE4C-4ED3-8A2B-C00B906090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68" name="Line 55">
              <a:extLst>
                <a:ext uri="{FF2B5EF4-FFF2-40B4-BE49-F238E27FC236}">
                  <a16:creationId xmlns:a16="http://schemas.microsoft.com/office/drawing/2014/main" id="{8E9EB045-B02D-44D5-9D6C-47F6728056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9800" name="Text Box 56">
            <a:extLst>
              <a:ext uri="{FF2B5EF4-FFF2-40B4-BE49-F238E27FC236}">
                <a16:creationId xmlns:a16="http://schemas.microsoft.com/office/drawing/2014/main" id="{AB1ED70F-9F0F-46D1-B6A9-F1894F817D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6925" y="38115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s</a:t>
            </a:r>
          </a:p>
        </p:txBody>
      </p:sp>
      <p:grpSp>
        <p:nvGrpSpPr>
          <p:cNvPr id="159801" name="Group 57">
            <a:extLst>
              <a:ext uri="{FF2B5EF4-FFF2-40B4-BE49-F238E27FC236}">
                <a16:creationId xmlns:a16="http://schemas.microsoft.com/office/drawing/2014/main" id="{A2884404-D072-43A4-8110-F00CDA5B2826}"/>
              </a:ext>
            </a:extLst>
          </p:cNvPr>
          <p:cNvGrpSpPr>
            <a:grpSpLocks/>
          </p:cNvGrpSpPr>
          <p:nvPr/>
        </p:nvGrpSpPr>
        <p:grpSpPr bwMode="auto">
          <a:xfrm>
            <a:off x="4621213" y="4629150"/>
            <a:ext cx="1825625" cy="1836738"/>
            <a:chOff x="294" y="1068"/>
            <a:chExt cx="2305" cy="2310"/>
          </a:xfrm>
        </p:grpSpPr>
        <p:sp>
          <p:nvSpPr>
            <p:cNvPr id="68655" name="Rectangle 58">
              <a:extLst>
                <a:ext uri="{FF2B5EF4-FFF2-40B4-BE49-F238E27FC236}">
                  <a16:creationId xmlns:a16="http://schemas.microsoft.com/office/drawing/2014/main" id="{5DD0F309-2E44-43D4-9A57-E29938A665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8656" name="Line 59">
              <a:extLst>
                <a:ext uri="{FF2B5EF4-FFF2-40B4-BE49-F238E27FC236}">
                  <a16:creationId xmlns:a16="http://schemas.microsoft.com/office/drawing/2014/main" id="{C6EF6561-0E2E-4FC4-90C1-479AE91568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57" name="Line 60">
              <a:extLst>
                <a:ext uri="{FF2B5EF4-FFF2-40B4-BE49-F238E27FC236}">
                  <a16:creationId xmlns:a16="http://schemas.microsoft.com/office/drawing/2014/main" id="{6C2053E5-9675-46FC-9872-013BBDD915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58" name="Line 61">
              <a:extLst>
                <a:ext uri="{FF2B5EF4-FFF2-40B4-BE49-F238E27FC236}">
                  <a16:creationId xmlns:a16="http://schemas.microsoft.com/office/drawing/2014/main" id="{D4D3BA62-4957-4B4B-972D-5802B3586F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59" name="Line 62">
              <a:extLst>
                <a:ext uri="{FF2B5EF4-FFF2-40B4-BE49-F238E27FC236}">
                  <a16:creationId xmlns:a16="http://schemas.microsoft.com/office/drawing/2014/main" id="{F694C7C4-722A-4F7D-A2E3-25AA4254BE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60" name="Line 63">
              <a:extLst>
                <a:ext uri="{FF2B5EF4-FFF2-40B4-BE49-F238E27FC236}">
                  <a16:creationId xmlns:a16="http://schemas.microsoft.com/office/drawing/2014/main" id="{5104E143-7D32-4D93-A807-C377EA9622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61" name="Line 64">
              <a:extLst>
                <a:ext uri="{FF2B5EF4-FFF2-40B4-BE49-F238E27FC236}">
                  <a16:creationId xmlns:a16="http://schemas.microsoft.com/office/drawing/2014/main" id="{A4110621-80A6-4455-BB39-AB868B4D05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9829" name="Line 85">
            <a:extLst>
              <a:ext uri="{FF2B5EF4-FFF2-40B4-BE49-F238E27FC236}">
                <a16:creationId xmlns:a16="http://schemas.microsoft.com/office/drawing/2014/main" id="{C214D53A-48B7-453E-8D97-B00A8E7C738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685925" y="2286000"/>
            <a:ext cx="0" cy="147320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59833" name="Group 89">
            <a:extLst>
              <a:ext uri="{FF2B5EF4-FFF2-40B4-BE49-F238E27FC236}">
                <a16:creationId xmlns:a16="http://schemas.microsoft.com/office/drawing/2014/main" id="{CE4D342E-5913-4333-9115-2FE0A63B8701}"/>
              </a:ext>
            </a:extLst>
          </p:cNvPr>
          <p:cNvGrpSpPr>
            <a:grpSpLocks/>
          </p:cNvGrpSpPr>
          <p:nvPr/>
        </p:nvGrpSpPr>
        <p:grpSpPr bwMode="auto">
          <a:xfrm>
            <a:off x="520700" y="3733800"/>
            <a:ext cx="1168400" cy="368300"/>
            <a:chOff x="296" y="2400"/>
            <a:chExt cx="824" cy="184"/>
          </a:xfrm>
        </p:grpSpPr>
        <p:sp>
          <p:nvSpPr>
            <p:cNvPr id="68653" name="Arc 87">
              <a:extLst>
                <a:ext uri="{FF2B5EF4-FFF2-40B4-BE49-F238E27FC236}">
                  <a16:creationId xmlns:a16="http://schemas.microsoft.com/office/drawing/2014/main" id="{3E5EED8A-F962-4712-B3A4-427F4C5D367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04" y="2400"/>
              <a:ext cx="416" cy="18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54" name="Arc 88">
              <a:extLst>
                <a:ext uri="{FF2B5EF4-FFF2-40B4-BE49-F238E27FC236}">
                  <a16:creationId xmlns:a16="http://schemas.microsoft.com/office/drawing/2014/main" id="{C274A01A-110D-43C8-9388-17758A22761A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296" y="2400"/>
              <a:ext cx="416" cy="18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9834" name="Line 90">
            <a:extLst>
              <a:ext uri="{FF2B5EF4-FFF2-40B4-BE49-F238E27FC236}">
                <a16:creationId xmlns:a16="http://schemas.microsoft.com/office/drawing/2014/main" id="{8687E350-06FB-4B6F-BDF4-E5518D00911B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9200" y="2324100"/>
            <a:ext cx="0" cy="125095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9836" name="Freeform 92">
            <a:extLst>
              <a:ext uri="{FF2B5EF4-FFF2-40B4-BE49-F238E27FC236}">
                <a16:creationId xmlns:a16="http://schemas.microsoft.com/office/drawing/2014/main" id="{38BFDF79-A309-45C6-A572-8CBF7C4548A3}"/>
              </a:ext>
            </a:extLst>
          </p:cNvPr>
          <p:cNvSpPr>
            <a:spLocks/>
          </p:cNvSpPr>
          <p:nvPr/>
        </p:nvSpPr>
        <p:spPr bwMode="auto">
          <a:xfrm>
            <a:off x="2489200" y="2330450"/>
            <a:ext cx="1009650" cy="422275"/>
          </a:xfrm>
          <a:custGeom>
            <a:avLst/>
            <a:gdLst>
              <a:gd name="T0" fmla="*/ 0 w 633"/>
              <a:gd name="T1" fmla="*/ 2147483646 h 266"/>
              <a:gd name="T2" fmla="*/ 2147483646 w 633"/>
              <a:gd name="T3" fmla="*/ 2147483646 h 266"/>
              <a:gd name="T4" fmla="*/ 2147483646 w 633"/>
              <a:gd name="T5" fmla="*/ 2147483646 h 266"/>
              <a:gd name="T6" fmla="*/ 2147483646 w 633"/>
              <a:gd name="T7" fmla="*/ 2147483646 h 266"/>
              <a:gd name="T8" fmla="*/ 2147483646 w 633"/>
              <a:gd name="T9" fmla="*/ 2147483646 h 266"/>
              <a:gd name="T10" fmla="*/ 2147483646 w 633"/>
              <a:gd name="T11" fmla="*/ 2147483646 h 266"/>
              <a:gd name="T12" fmla="*/ 2147483646 w 633"/>
              <a:gd name="T13" fmla="*/ 2147483646 h 26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33" h="266">
                <a:moveTo>
                  <a:pt x="0" y="266"/>
                </a:moveTo>
                <a:cubicBezTo>
                  <a:pt x="13" y="242"/>
                  <a:pt x="47" y="162"/>
                  <a:pt x="77" y="124"/>
                </a:cubicBezTo>
                <a:cubicBezTo>
                  <a:pt x="107" y="86"/>
                  <a:pt x="138" y="55"/>
                  <a:pt x="183" y="35"/>
                </a:cubicBezTo>
                <a:cubicBezTo>
                  <a:pt x="228" y="15"/>
                  <a:pt x="290" y="4"/>
                  <a:pt x="345" y="2"/>
                </a:cubicBezTo>
                <a:cubicBezTo>
                  <a:pt x="400" y="0"/>
                  <a:pt x="470" y="10"/>
                  <a:pt x="513" y="26"/>
                </a:cubicBezTo>
                <a:cubicBezTo>
                  <a:pt x="556" y="42"/>
                  <a:pt x="586" y="71"/>
                  <a:pt x="606" y="101"/>
                </a:cubicBezTo>
                <a:cubicBezTo>
                  <a:pt x="626" y="131"/>
                  <a:pt x="628" y="184"/>
                  <a:pt x="633" y="206"/>
                </a:cubicBezTo>
              </a:path>
            </a:pathLst>
          </a:custGeom>
          <a:noFill/>
          <a:ln w="76200" cmpd="sng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9837" name="Line 93">
            <a:extLst>
              <a:ext uri="{FF2B5EF4-FFF2-40B4-BE49-F238E27FC236}">
                <a16:creationId xmlns:a16="http://schemas.microsoft.com/office/drawing/2014/main" id="{F42013CB-16D6-48E6-8935-3CAD02563FD5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8850" y="2643188"/>
            <a:ext cx="0" cy="923925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9851" name="Line 107">
            <a:extLst>
              <a:ext uri="{FF2B5EF4-FFF2-40B4-BE49-F238E27FC236}">
                <a16:creationId xmlns:a16="http://schemas.microsoft.com/office/drawing/2014/main" id="{8A5409D8-0A64-49C6-B521-6F12B11403B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2475" y="2324100"/>
            <a:ext cx="0" cy="125095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9852" name="Freeform 108">
            <a:extLst>
              <a:ext uri="{FF2B5EF4-FFF2-40B4-BE49-F238E27FC236}">
                <a16:creationId xmlns:a16="http://schemas.microsoft.com/office/drawing/2014/main" id="{B9563E23-6BF2-411D-BF75-1568D91398A5}"/>
              </a:ext>
            </a:extLst>
          </p:cNvPr>
          <p:cNvSpPr>
            <a:spLocks/>
          </p:cNvSpPr>
          <p:nvPr/>
        </p:nvSpPr>
        <p:spPr bwMode="auto">
          <a:xfrm>
            <a:off x="4562475" y="2330450"/>
            <a:ext cx="1009650" cy="422275"/>
          </a:xfrm>
          <a:custGeom>
            <a:avLst/>
            <a:gdLst>
              <a:gd name="T0" fmla="*/ 0 w 633"/>
              <a:gd name="T1" fmla="*/ 2147483646 h 266"/>
              <a:gd name="T2" fmla="*/ 2147483646 w 633"/>
              <a:gd name="T3" fmla="*/ 2147483646 h 266"/>
              <a:gd name="T4" fmla="*/ 2147483646 w 633"/>
              <a:gd name="T5" fmla="*/ 2147483646 h 266"/>
              <a:gd name="T6" fmla="*/ 2147483646 w 633"/>
              <a:gd name="T7" fmla="*/ 2147483646 h 266"/>
              <a:gd name="T8" fmla="*/ 2147483646 w 633"/>
              <a:gd name="T9" fmla="*/ 2147483646 h 266"/>
              <a:gd name="T10" fmla="*/ 2147483646 w 633"/>
              <a:gd name="T11" fmla="*/ 2147483646 h 266"/>
              <a:gd name="T12" fmla="*/ 2147483646 w 633"/>
              <a:gd name="T13" fmla="*/ 2147483646 h 26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33" h="266">
                <a:moveTo>
                  <a:pt x="0" y="266"/>
                </a:moveTo>
                <a:cubicBezTo>
                  <a:pt x="13" y="242"/>
                  <a:pt x="47" y="162"/>
                  <a:pt x="77" y="124"/>
                </a:cubicBezTo>
                <a:cubicBezTo>
                  <a:pt x="107" y="86"/>
                  <a:pt x="138" y="55"/>
                  <a:pt x="183" y="35"/>
                </a:cubicBezTo>
                <a:cubicBezTo>
                  <a:pt x="228" y="15"/>
                  <a:pt x="290" y="4"/>
                  <a:pt x="345" y="2"/>
                </a:cubicBezTo>
                <a:cubicBezTo>
                  <a:pt x="400" y="0"/>
                  <a:pt x="470" y="10"/>
                  <a:pt x="513" y="26"/>
                </a:cubicBezTo>
                <a:cubicBezTo>
                  <a:pt x="556" y="42"/>
                  <a:pt x="586" y="71"/>
                  <a:pt x="606" y="101"/>
                </a:cubicBezTo>
                <a:cubicBezTo>
                  <a:pt x="626" y="131"/>
                  <a:pt x="628" y="184"/>
                  <a:pt x="633" y="206"/>
                </a:cubicBezTo>
              </a:path>
            </a:pathLst>
          </a:custGeom>
          <a:noFill/>
          <a:ln w="76200" cmpd="sng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9853" name="Line 109">
            <a:extLst>
              <a:ext uri="{FF2B5EF4-FFF2-40B4-BE49-F238E27FC236}">
                <a16:creationId xmlns:a16="http://schemas.microsoft.com/office/drawing/2014/main" id="{323C3ABA-56F8-4C3F-B5CF-31BF76C27F5B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2125" y="2643188"/>
            <a:ext cx="0" cy="923925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9854" name="Freeform 110">
            <a:extLst>
              <a:ext uri="{FF2B5EF4-FFF2-40B4-BE49-F238E27FC236}">
                <a16:creationId xmlns:a16="http://schemas.microsoft.com/office/drawing/2014/main" id="{985C8AB2-18F8-4010-86C9-E51DF7FA85CC}"/>
              </a:ext>
            </a:extLst>
          </p:cNvPr>
          <p:cNvSpPr>
            <a:spLocks/>
          </p:cNvSpPr>
          <p:nvPr/>
        </p:nvSpPr>
        <p:spPr bwMode="auto">
          <a:xfrm>
            <a:off x="5562600" y="2330450"/>
            <a:ext cx="1009650" cy="422275"/>
          </a:xfrm>
          <a:custGeom>
            <a:avLst/>
            <a:gdLst>
              <a:gd name="T0" fmla="*/ 0 w 633"/>
              <a:gd name="T1" fmla="*/ 2147483646 h 266"/>
              <a:gd name="T2" fmla="*/ 2147483646 w 633"/>
              <a:gd name="T3" fmla="*/ 2147483646 h 266"/>
              <a:gd name="T4" fmla="*/ 2147483646 w 633"/>
              <a:gd name="T5" fmla="*/ 2147483646 h 266"/>
              <a:gd name="T6" fmla="*/ 2147483646 w 633"/>
              <a:gd name="T7" fmla="*/ 2147483646 h 266"/>
              <a:gd name="T8" fmla="*/ 2147483646 w 633"/>
              <a:gd name="T9" fmla="*/ 2147483646 h 266"/>
              <a:gd name="T10" fmla="*/ 2147483646 w 633"/>
              <a:gd name="T11" fmla="*/ 2147483646 h 266"/>
              <a:gd name="T12" fmla="*/ 2147483646 w 633"/>
              <a:gd name="T13" fmla="*/ 2147483646 h 26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33" h="266">
                <a:moveTo>
                  <a:pt x="0" y="266"/>
                </a:moveTo>
                <a:cubicBezTo>
                  <a:pt x="13" y="242"/>
                  <a:pt x="47" y="162"/>
                  <a:pt x="77" y="124"/>
                </a:cubicBezTo>
                <a:cubicBezTo>
                  <a:pt x="107" y="86"/>
                  <a:pt x="138" y="55"/>
                  <a:pt x="183" y="35"/>
                </a:cubicBezTo>
                <a:cubicBezTo>
                  <a:pt x="228" y="15"/>
                  <a:pt x="290" y="4"/>
                  <a:pt x="345" y="2"/>
                </a:cubicBezTo>
                <a:cubicBezTo>
                  <a:pt x="400" y="0"/>
                  <a:pt x="470" y="10"/>
                  <a:pt x="513" y="26"/>
                </a:cubicBezTo>
                <a:cubicBezTo>
                  <a:pt x="556" y="42"/>
                  <a:pt x="586" y="71"/>
                  <a:pt x="606" y="101"/>
                </a:cubicBezTo>
                <a:cubicBezTo>
                  <a:pt x="626" y="131"/>
                  <a:pt x="628" y="184"/>
                  <a:pt x="633" y="206"/>
                </a:cubicBezTo>
              </a:path>
            </a:pathLst>
          </a:custGeom>
          <a:noFill/>
          <a:ln w="76200" cmpd="sng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9855" name="Line 111">
            <a:extLst>
              <a:ext uri="{FF2B5EF4-FFF2-40B4-BE49-F238E27FC236}">
                <a16:creationId xmlns:a16="http://schemas.microsoft.com/office/drawing/2014/main" id="{EF19EB39-6F09-4AFB-8C8D-9268645617C7}"/>
              </a:ext>
            </a:extLst>
          </p:cNvPr>
          <p:cNvSpPr>
            <a:spLocks noChangeShapeType="1"/>
          </p:cNvSpPr>
          <p:nvPr/>
        </p:nvSpPr>
        <p:spPr bwMode="auto">
          <a:xfrm>
            <a:off x="6572250" y="2643188"/>
            <a:ext cx="0" cy="923925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9859" name="Arc 115">
            <a:extLst>
              <a:ext uri="{FF2B5EF4-FFF2-40B4-BE49-F238E27FC236}">
                <a16:creationId xmlns:a16="http://schemas.microsoft.com/office/drawing/2014/main" id="{0BA8F1F9-4570-45AE-A286-6805BC246332}"/>
              </a:ext>
            </a:extLst>
          </p:cNvPr>
          <p:cNvSpPr>
            <a:spLocks/>
          </p:cNvSpPr>
          <p:nvPr/>
        </p:nvSpPr>
        <p:spPr bwMode="auto">
          <a:xfrm>
            <a:off x="5137150" y="5229225"/>
            <a:ext cx="423863" cy="307975"/>
          </a:xfrm>
          <a:custGeom>
            <a:avLst/>
            <a:gdLst>
              <a:gd name="T0" fmla="*/ 0 w 21600"/>
              <a:gd name="T1" fmla="*/ 0 h 21600"/>
              <a:gd name="T2" fmla="*/ 163218358 w 21600"/>
              <a:gd name="T3" fmla="*/ 62609307 h 21600"/>
              <a:gd name="T4" fmla="*/ 0 w 21600"/>
              <a:gd name="T5" fmla="*/ 6260930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9861" name="Group 117">
            <a:extLst>
              <a:ext uri="{FF2B5EF4-FFF2-40B4-BE49-F238E27FC236}">
                <a16:creationId xmlns:a16="http://schemas.microsoft.com/office/drawing/2014/main" id="{A3EDF1F1-9591-4418-9438-A8964E139CE3}"/>
              </a:ext>
            </a:extLst>
          </p:cNvPr>
          <p:cNvGrpSpPr>
            <a:grpSpLocks/>
          </p:cNvGrpSpPr>
          <p:nvPr/>
        </p:nvGrpSpPr>
        <p:grpSpPr bwMode="auto">
          <a:xfrm>
            <a:off x="4678363" y="6108700"/>
            <a:ext cx="950912" cy="331788"/>
            <a:chOff x="704" y="1824"/>
            <a:chExt cx="864" cy="288"/>
          </a:xfrm>
        </p:grpSpPr>
        <p:sp>
          <p:nvSpPr>
            <p:cNvPr id="68651" name="Arc 118">
              <a:extLst>
                <a:ext uri="{FF2B5EF4-FFF2-40B4-BE49-F238E27FC236}">
                  <a16:creationId xmlns:a16="http://schemas.microsoft.com/office/drawing/2014/main" id="{F9307804-AD4A-4C28-A9C8-FC040CF78D6D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704" y="1824"/>
              <a:ext cx="440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52" name="Arc 119">
              <a:extLst>
                <a:ext uri="{FF2B5EF4-FFF2-40B4-BE49-F238E27FC236}">
                  <a16:creationId xmlns:a16="http://schemas.microsoft.com/office/drawing/2014/main" id="{F5B2ACEF-3E01-4DFE-9B55-5E6C909E06A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1128" y="1824"/>
              <a:ext cx="440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59879" name="Group 135">
            <a:extLst>
              <a:ext uri="{FF2B5EF4-FFF2-40B4-BE49-F238E27FC236}">
                <a16:creationId xmlns:a16="http://schemas.microsoft.com/office/drawing/2014/main" id="{A904132C-CE88-4905-BAB0-653F12229D60}"/>
              </a:ext>
            </a:extLst>
          </p:cNvPr>
          <p:cNvGrpSpPr>
            <a:grpSpLocks/>
          </p:cNvGrpSpPr>
          <p:nvPr/>
        </p:nvGrpSpPr>
        <p:grpSpPr bwMode="auto">
          <a:xfrm>
            <a:off x="4899025" y="5757863"/>
            <a:ext cx="725488" cy="354012"/>
            <a:chOff x="3086" y="3627"/>
            <a:chExt cx="457" cy="223"/>
          </a:xfrm>
        </p:grpSpPr>
        <p:sp>
          <p:nvSpPr>
            <p:cNvPr id="68649" name="Arc 120">
              <a:extLst>
                <a:ext uri="{FF2B5EF4-FFF2-40B4-BE49-F238E27FC236}">
                  <a16:creationId xmlns:a16="http://schemas.microsoft.com/office/drawing/2014/main" id="{82033E57-F667-4045-80D8-A19F4E8DC5B5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3353" y="3660"/>
              <a:ext cx="188" cy="1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50" name="Freeform 121">
              <a:extLst>
                <a:ext uri="{FF2B5EF4-FFF2-40B4-BE49-F238E27FC236}">
                  <a16:creationId xmlns:a16="http://schemas.microsoft.com/office/drawing/2014/main" id="{E0AA87F0-681F-4036-943F-C6E47A99AC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6" y="3627"/>
              <a:ext cx="273" cy="33"/>
            </a:xfrm>
            <a:custGeom>
              <a:avLst/>
              <a:gdLst>
                <a:gd name="T0" fmla="*/ 0 w 408"/>
                <a:gd name="T1" fmla="*/ 0 h 48"/>
                <a:gd name="T2" fmla="*/ 67 w 408"/>
                <a:gd name="T3" fmla="*/ 10 h 48"/>
                <a:gd name="T4" fmla="*/ 122 w 408"/>
                <a:gd name="T5" fmla="*/ 16 h 4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08" h="48">
                  <a:moveTo>
                    <a:pt x="0" y="0"/>
                  </a:moveTo>
                  <a:cubicBezTo>
                    <a:pt x="78" y="12"/>
                    <a:pt x="156" y="24"/>
                    <a:pt x="224" y="32"/>
                  </a:cubicBezTo>
                  <a:cubicBezTo>
                    <a:pt x="292" y="40"/>
                    <a:pt x="350" y="44"/>
                    <a:pt x="408" y="48"/>
                  </a:cubicBezTo>
                </a:path>
              </a:pathLst>
            </a:custGeom>
            <a:noFill/>
            <a:ln w="76200" cmpd="sng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9878" name="Group 134">
            <a:extLst>
              <a:ext uri="{FF2B5EF4-FFF2-40B4-BE49-F238E27FC236}">
                <a16:creationId xmlns:a16="http://schemas.microsoft.com/office/drawing/2014/main" id="{B5DC8E61-963E-4F76-8E7A-0D62181A94E7}"/>
              </a:ext>
            </a:extLst>
          </p:cNvPr>
          <p:cNvGrpSpPr>
            <a:grpSpLocks/>
          </p:cNvGrpSpPr>
          <p:nvPr/>
        </p:nvGrpSpPr>
        <p:grpSpPr bwMode="auto">
          <a:xfrm>
            <a:off x="4660900" y="5224463"/>
            <a:ext cx="492125" cy="538162"/>
            <a:chOff x="2936" y="3291"/>
            <a:chExt cx="310" cy="339"/>
          </a:xfrm>
        </p:grpSpPr>
        <p:sp>
          <p:nvSpPr>
            <p:cNvPr id="68646" name="Arc 114">
              <a:extLst>
                <a:ext uri="{FF2B5EF4-FFF2-40B4-BE49-F238E27FC236}">
                  <a16:creationId xmlns:a16="http://schemas.microsoft.com/office/drawing/2014/main" id="{530B0F44-D950-49AA-9266-72ED27E8DCD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36" y="3306"/>
              <a:ext cx="187" cy="182"/>
            </a:xfrm>
            <a:custGeom>
              <a:avLst/>
              <a:gdLst>
                <a:gd name="T0" fmla="*/ 0 w 21600"/>
                <a:gd name="T1" fmla="*/ 0 h 20882"/>
                <a:gd name="T2" fmla="*/ 0 w 21600"/>
                <a:gd name="T3" fmla="*/ 0 h 20882"/>
                <a:gd name="T4" fmla="*/ 0 w 21600"/>
                <a:gd name="T5" fmla="*/ 0 h 2088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0882" fill="none" extrusionOk="0">
                  <a:moveTo>
                    <a:pt x="5522" y="0"/>
                  </a:moveTo>
                  <a:cubicBezTo>
                    <a:pt x="14999" y="2506"/>
                    <a:pt x="21600" y="11079"/>
                    <a:pt x="21600" y="20882"/>
                  </a:cubicBezTo>
                </a:path>
                <a:path w="21600" h="20882" stroke="0" extrusionOk="0">
                  <a:moveTo>
                    <a:pt x="5522" y="0"/>
                  </a:moveTo>
                  <a:cubicBezTo>
                    <a:pt x="14999" y="2506"/>
                    <a:pt x="21600" y="11079"/>
                    <a:pt x="21600" y="20882"/>
                  </a:cubicBezTo>
                  <a:lnTo>
                    <a:pt x="0" y="20882"/>
                  </a:lnTo>
                  <a:lnTo>
                    <a:pt x="5522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47" name="Arc 116">
              <a:extLst>
                <a:ext uri="{FF2B5EF4-FFF2-40B4-BE49-F238E27FC236}">
                  <a16:creationId xmlns:a16="http://schemas.microsoft.com/office/drawing/2014/main" id="{2D268FDA-CB29-4F62-852D-2B33B9B63ED1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2936" y="3482"/>
              <a:ext cx="198" cy="148"/>
            </a:xfrm>
            <a:custGeom>
              <a:avLst/>
              <a:gdLst>
                <a:gd name="T0" fmla="*/ 0 w 21600"/>
                <a:gd name="T1" fmla="*/ 0 h 21249"/>
                <a:gd name="T2" fmla="*/ 0 w 21600"/>
                <a:gd name="T3" fmla="*/ 0 h 21249"/>
                <a:gd name="T4" fmla="*/ 0 w 21600"/>
                <a:gd name="T5" fmla="*/ 0 h 2124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249" fill="none" extrusionOk="0">
                  <a:moveTo>
                    <a:pt x="3880" y="0"/>
                  </a:moveTo>
                  <a:cubicBezTo>
                    <a:pt x="14143" y="1874"/>
                    <a:pt x="21600" y="10816"/>
                    <a:pt x="21600" y="21249"/>
                  </a:cubicBezTo>
                </a:path>
                <a:path w="21600" h="21249" stroke="0" extrusionOk="0">
                  <a:moveTo>
                    <a:pt x="3880" y="0"/>
                  </a:moveTo>
                  <a:cubicBezTo>
                    <a:pt x="14143" y="1874"/>
                    <a:pt x="21600" y="10816"/>
                    <a:pt x="21600" y="21249"/>
                  </a:cubicBezTo>
                  <a:lnTo>
                    <a:pt x="0" y="21249"/>
                  </a:lnTo>
                  <a:lnTo>
                    <a:pt x="3880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48" name="Freeform 122">
              <a:extLst>
                <a:ext uri="{FF2B5EF4-FFF2-40B4-BE49-F238E27FC236}">
                  <a16:creationId xmlns:a16="http://schemas.microsoft.com/office/drawing/2014/main" id="{5F64A0DE-CF81-4BBB-9028-37B72D231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4" y="3291"/>
              <a:ext cx="182" cy="19"/>
            </a:xfrm>
            <a:custGeom>
              <a:avLst/>
              <a:gdLst>
                <a:gd name="T0" fmla="*/ 82 w 272"/>
                <a:gd name="T1" fmla="*/ 1 h 37"/>
                <a:gd name="T2" fmla="*/ 33 w 272"/>
                <a:gd name="T3" fmla="*/ 1 h 37"/>
                <a:gd name="T4" fmla="*/ 0 w 272"/>
                <a:gd name="T5" fmla="*/ 5 h 3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2" h="37">
                  <a:moveTo>
                    <a:pt x="272" y="5"/>
                  </a:moveTo>
                  <a:cubicBezTo>
                    <a:pt x="245" y="5"/>
                    <a:pt x="157" y="0"/>
                    <a:pt x="112" y="5"/>
                  </a:cubicBezTo>
                  <a:cubicBezTo>
                    <a:pt x="67" y="10"/>
                    <a:pt x="23" y="30"/>
                    <a:pt x="0" y="37"/>
                  </a:cubicBezTo>
                </a:path>
              </a:pathLst>
            </a:custGeom>
            <a:noFill/>
            <a:ln w="76200" cmpd="sng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9869" name="Arc 125">
            <a:extLst>
              <a:ext uri="{FF2B5EF4-FFF2-40B4-BE49-F238E27FC236}">
                <a16:creationId xmlns:a16="http://schemas.microsoft.com/office/drawing/2014/main" id="{1F592B15-C451-40FB-AC5E-35ADBC47E921}"/>
              </a:ext>
            </a:extLst>
          </p:cNvPr>
          <p:cNvSpPr>
            <a:spLocks/>
          </p:cNvSpPr>
          <p:nvPr/>
        </p:nvSpPr>
        <p:spPr bwMode="auto">
          <a:xfrm flipH="1" flipV="1">
            <a:off x="1049338" y="2293938"/>
            <a:ext cx="636587" cy="622300"/>
          </a:xfrm>
          <a:custGeom>
            <a:avLst/>
            <a:gdLst>
              <a:gd name="T0" fmla="*/ 525901341 w 22148"/>
              <a:gd name="T1" fmla="*/ 516047576 h 21600"/>
              <a:gd name="T2" fmla="*/ 0 w 22148"/>
              <a:gd name="T3" fmla="*/ 95724491 h 21600"/>
              <a:gd name="T4" fmla="*/ 504008157 w 22148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2148" h="21600" fill="none" extrusionOk="0">
                <a:moveTo>
                  <a:pt x="22148" y="21580"/>
                </a:moveTo>
                <a:cubicBezTo>
                  <a:pt x="21840" y="21593"/>
                  <a:pt x="21533" y="21600"/>
                  <a:pt x="21226" y="21600"/>
                </a:cubicBezTo>
                <a:cubicBezTo>
                  <a:pt x="10840" y="21600"/>
                  <a:pt x="1924" y="14208"/>
                  <a:pt x="0" y="4002"/>
                </a:cubicBezTo>
              </a:path>
              <a:path w="22148" h="21600" stroke="0" extrusionOk="0">
                <a:moveTo>
                  <a:pt x="22148" y="21580"/>
                </a:moveTo>
                <a:cubicBezTo>
                  <a:pt x="21840" y="21593"/>
                  <a:pt x="21533" y="21600"/>
                  <a:pt x="21226" y="21600"/>
                </a:cubicBezTo>
                <a:cubicBezTo>
                  <a:pt x="10840" y="21600"/>
                  <a:pt x="1924" y="14208"/>
                  <a:pt x="0" y="4002"/>
                </a:cubicBezTo>
                <a:lnTo>
                  <a:pt x="21226" y="0"/>
                </a:lnTo>
                <a:lnTo>
                  <a:pt x="22148" y="2158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870" name="Arc 126">
            <a:extLst>
              <a:ext uri="{FF2B5EF4-FFF2-40B4-BE49-F238E27FC236}">
                <a16:creationId xmlns:a16="http://schemas.microsoft.com/office/drawing/2014/main" id="{6765CBF3-CF33-481B-A282-EE9EF02C0E9D}"/>
              </a:ext>
            </a:extLst>
          </p:cNvPr>
          <p:cNvSpPr>
            <a:spLocks/>
          </p:cNvSpPr>
          <p:nvPr/>
        </p:nvSpPr>
        <p:spPr bwMode="auto">
          <a:xfrm flipH="1" flipV="1">
            <a:off x="433388" y="2295525"/>
            <a:ext cx="623887" cy="1249363"/>
          </a:xfrm>
          <a:custGeom>
            <a:avLst/>
            <a:gdLst>
              <a:gd name="T0" fmla="*/ 2626275 w 21600"/>
              <a:gd name="T1" fmla="*/ 0 h 43200"/>
              <a:gd name="T2" fmla="*/ 2650451 w 21600"/>
              <a:gd name="T3" fmla="*/ 1044957004 h 43200"/>
              <a:gd name="T4" fmla="*/ 0 w 21600"/>
              <a:gd name="T5" fmla="*/ 522478921 h 43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43200" fill="none" extrusionOk="0">
                <a:moveTo>
                  <a:pt x="108" y="0"/>
                </a:moveTo>
                <a:cubicBezTo>
                  <a:pt x="11995" y="60"/>
                  <a:pt x="21600" y="9713"/>
                  <a:pt x="21600" y="21600"/>
                </a:cubicBezTo>
                <a:cubicBezTo>
                  <a:pt x="21600" y="33486"/>
                  <a:pt x="11996" y="43139"/>
                  <a:pt x="109" y="43199"/>
                </a:cubicBezTo>
              </a:path>
              <a:path w="21600" h="43200" stroke="0" extrusionOk="0">
                <a:moveTo>
                  <a:pt x="108" y="0"/>
                </a:moveTo>
                <a:cubicBezTo>
                  <a:pt x="11995" y="60"/>
                  <a:pt x="21600" y="9713"/>
                  <a:pt x="21600" y="21600"/>
                </a:cubicBezTo>
                <a:cubicBezTo>
                  <a:pt x="21600" y="33486"/>
                  <a:pt x="11996" y="43139"/>
                  <a:pt x="109" y="43199"/>
                </a:cubicBezTo>
                <a:lnTo>
                  <a:pt x="0" y="21600"/>
                </a:lnTo>
                <a:lnTo>
                  <a:pt x="108" y="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871" name="Arc 127">
            <a:extLst>
              <a:ext uri="{FF2B5EF4-FFF2-40B4-BE49-F238E27FC236}">
                <a16:creationId xmlns:a16="http://schemas.microsoft.com/office/drawing/2014/main" id="{54081D72-28FE-496B-AE31-4C57465A5FEB}"/>
              </a:ext>
            </a:extLst>
          </p:cNvPr>
          <p:cNvSpPr>
            <a:spLocks/>
          </p:cNvSpPr>
          <p:nvPr/>
        </p:nvSpPr>
        <p:spPr bwMode="auto">
          <a:xfrm flipH="1">
            <a:off x="1049338" y="2922588"/>
            <a:ext cx="642937" cy="622300"/>
          </a:xfrm>
          <a:custGeom>
            <a:avLst/>
            <a:gdLst>
              <a:gd name="T0" fmla="*/ 535539911 w 22277"/>
              <a:gd name="T1" fmla="*/ 516047576 h 21600"/>
              <a:gd name="T2" fmla="*/ 0 w 22277"/>
              <a:gd name="T3" fmla="*/ 77502913 h 21600"/>
              <a:gd name="T4" fmla="*/ 513374877 w 22277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2277" h="21600" fill="none" extrusionOk="0">
                <a:moveTo>
                  <a:pt x="22277" y="21580"/>
                </a:moveTo>
                <a:cubicBezTo>
                  <a:pt x="21969" y="21593"/>
                  <a:pt x="21662" y="21600"/>
                  <a:pt x="21355" y="21600"/>
                </a:cubicBezTo>
                <a:cubicBezTo>
                  <a:pt x="10677" y="21600"/>
                  <a:pt x="1601" y="13797"/>
                  <a:pt x="-1" y="3241"/>
                </a:cubicBezTo>
              </a:path>
              <a:path w="22277" h="21600" stroke="0" extrusionOk="0">
                <a:moveTo>
                  <a:pt x="22277" y="21580"/>
                </a:moveTo>
                <a:cubicBezTo>
                  <a:pt x="21969" y="21593"/>
                  <a:pt x="21662" y="21600"/>
                  <a:pt x="21355" y="21600"/>
                </a:cubicBezTo>
                <a:cubicBezTo>
                  <a:pt x="10677" y="21600"/>
                  <a:pt x="1601" y="13797"/>
                  <a:pt x="-1" y="3241"/>
                </a:cubicBezTo>
                <a:lnTo>
                  <a:pt x="21355" y="0"/>
                </a:lnTo>
                <a:lnTo>
                  <a:pt x="22277" y="2158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9872" name="Line 128">
            <a:extLst>
              <a:ext uri="{FF2B5EF4-FFF2-40B4-BE49-F238E27FC236}">
                <a16:creationId xmlns:a16="http://schemas.microsoft.com/office/drawing/2014/main" id="{662E01D5-95A1-4441-A008-55AD6897C0B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5300" y="1701800"/>
            <a:ext cx="0" cy="184785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9873" name="Freeform 129">
            <a:extLst>
              <a:ext uri="{FF2B5EF4-FFF2-40B4-BE49-F238E27FC236}">
                <a16:creationId xmlns:a16="http://schemas.microsoft.com/office/drawing/2014/main" id="{16DC47CB-762E-47DB-B151-D0B91E2BE535}"/>
              </a:ext>
            </a:extLst>
          </p:cNvPr>
          <p:cNvSpPr>
            <a:spLocks/>
          </p:cNvSpPr>
          <p:nvPr/>
        </p:nvSpPr>
        <p:spPr bwMode="auto">
          <a:xfrm>
            <a:off x="6845300" y="2305050"/>
            <a:ext cx="1009650" cy="422275"/>
          </a:xfrm>
          <a:custGeom>
            <a:avLst/>
            <a:gdLst>
              <a:gd name="T0" fmla="*/ 0 w 633"/>
              <a:gd name="T1" fmla="*/ 2147483646 h 266"/>
              <a:gd name="T2" fmla="*/ 2147483646 w 633"/>
              <a:gd name="T3" fmla="*/ 2147483646 h 266"/>
              <a:gd name="T4" fmla="*/ 2147483646 w 633"/>
              <a:gd name="T5" fmla="*/ 2147483646 h 266"/>
              <a:gd name="T6" fmla="*/ 2147483646 w 633"/>
              <a:gd name="T7" fmla="*/ 2147483646 h 266"/>
              <a:gd name="T8" fmla="*/ 2147483646 w 633"/>
              <a:gd name="T9" fmla="*/ 2147483646 h 266"/>
              <a:gd name="T10" fmla="*/ 2147483646 w 633"/>
              <a:gd name="T11" fmla="*/ 2147483646 h 266"/>
              <a:gd name="T12" fmla="*/ 2147483646 w 633"/>
              <a:gd name="T13" fmla="*/ 2147483646 h 26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33" h="266">
                <a:moveTo>
                  <a:pt x="0" y="266"/>
                </a:moveTo>
                <a:cubicBezTo>
                  <a:pt x="13" y="242"/>
                  <a:pt x="47" y="162"/>
                  <a:pt x="77" y="124"/>
                </a:cubicBezTo>
                <a:cubicBezTo>
                  <a:pt x="107" y="86"/>
                  <a:pt x="138" y="55"/>
                  <a:pt x="183" y="35"/>
                </a:cubicBezTo>
                <a:cubicBezTo>
                  <a:pt x="228" y="15"/>
                  <a:pt x="290" y="4"/>
                  <a:pt x="345" y="2"/>
                </a:cubicBezTo>
                <a:cubicBezTo>
                  <a:pt x="400" y="0"/>
                  <a:pt x="470" y="10"/>
                  <a:pt x="513" y="26"/>
                </a:cubicBezTo>
                <a:cubicBezTo>
                  <a:pt x="556" y="42"/>
                  <a:pt x="586" y="71"/>
                  <a:pt x="606" y="101"/>
                </a:cubicBezTo>
                <a:cubicBezTo>
                  <a:pt x="626" y="131"/>
                  <a:pt x="628" y="184"/>
                  <a:pt x="633" y="206"/>
                </a:cubicBezTo>
              </a:path>
            </a:pathLst>
          </a:custGeom>
          <a:noFill/>
          <a:ln w="76200" cmpd="sng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9874" name="Line 130">
            <a:extLst>
              <a:ext uri="{FF2B5EF4-FFF2-40B4-BE49-F238E27FC236}">
                <a16:creationId xmlns:a16="http://schemas.microsoft.com/office/drawing/2014/main" id="{0E041CE6-351A-4049-A977-D28125994F2C}"/>
              </a:ext>
            </a:extLst>
          </p:cNvPr>
          <p:cNvSpPr>
            <a:spLocks noChangeShapeType="1"/>
          </p:cNvSpPr>
          <p:nvPr/>
        </p:nvSpPr>
        <p:spPr bwMode="auto">
          <a:xfrm>
            <a:off x="7854950" y="2617788"/>
            <a:ext cx="0" cy="923925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9875" name="Line 131">
            <a:extLst>
              <a:ext uri="{FF2B5EF4-FFF2-40B4-BE49-F238E27FC236}">
                <a16:creationId xmlns:a16="http://schemas.microsoft.com/office/drawing/2014/main" id="{41863B12-0F2A-48CD-B462-510C6DFA99B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5200" y="5194300"/>
            <a:ext cx="0" cy="125095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9876" name="Freeform 132">
            <a:extLst>
              <a:ext uri="{FF2B5EF4-FFF2-40B4-BE49-F238E27FC236}">
                <a16:creationId xmlns:a16="http://schemas.microsoft.com/office/drawing/2014/main" id="{DD66B158-4EA2-4F9B-9246-3DEB610DF841}"/>
              </a:ext>
            </a:extLst>
          </p:cNvPr>
          <p:cNvSpPr>
            <a:spLocks/>
          </p:cNvSpPr>
          <p:nvPr/>
        </p:nvSpPr>
        <p:spPr bwMode="auto">
          <a:xfrm flipH="1" flipV="1">
            <a:off x="2501900" y="6013450"/>
            <a:ext cx="1009650" cy="422275"/>
          </a:xfrm>
          <a:custGeom>
            <a:avLst/>
            <a:gdLst>
              <a:gd name="T0" fmla="*/ 0 w 633"/>
              <a:gd name="T1" fmla="*/ 2147483646 h 266"/>
              <a:gd name="T2" fmla="*/ 2147483646 w 633"/>
              <a:gd name="T3" fmla="*/ 2147483646 h 266"/>
              <a:gd name="T4" fmla="*/ 2147483646 w 633"/>
              <a:gd name="T5" fmla="*/ 2147483646 h 266"/>
              <a:gd name="T6" fmla="*/ 2147483646 w 633"/>
              <a:gd name="T7" fmla="*/ 2147483646 h 266"/>
              <a:gd name="T8" fmla="*/ 2147483646 w 633"/>
              <a:gd name="T9" fmla="*/ 2147483646 h 266"/>
              <a:gd name="T10" fmla="*/ 2147483646 w 633"/>
              <a:gd name="T11" fmla="*/ 2147483646 h 266"/>
              <a:gd name="T12" fmla="*/ 2147483646 w 633"/>
              <a:gd name="T13" fmla="*/ 2147483646 h 26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33" h="266">
                <a:moveTo>
                  <a:pt x="0" y="266"/>
                </a:moveTo>
                <a:cubicBezTo>
                  <a:pt x="13" y="242"/>
                  <a:pt x="47" y="162"/>
                  <a:pt x="77" y="124"/>
                </a:cubicBezTo>
                <a:cubicBezTo>
                  <a:pt x="107" y="86"/>
                  <a:pt x="138" y="55"/>
                  <a:pt x="183" y="35"/>
                </a:cubicBezTo>
                <a:cubicBezTo>
                  <a:pt x="228" y="15"/>
                  <a:pt x="290" y="4"/>
                  <a:pt x="345" y="2"/>
                </a:cubicBezTo>
                <a:cubicBezTo>
                  <a:pt x="400" y="0"/>
                  <a:pt x="470" y="10"/>
                  <a:pt x="513" y="26"/>
                </a:cubicBezTo>
                <a:cubicBezTo>
                  <a:pt x="556" y="42"/>
                  <a:pt x="586" y="71"/>
                  <a:pt x="606" y="101"/>
                </a:cubicBezTo>
                <a:cubicBezTo>
                  <a:pt x="626" y="131"/>
                  <a:pt x="628" y="184"/>
                  <a:pt x="633" y="206"/>
                </a:cubicBezTo>
              </a:path>
            </a:pathLst>
          </a:custGeom>
          <a:noFill/>
          <a:ln w="76200" cmpd="sng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9877" name="Line 133">
            <a:extLst>
              <a:ext uri="{FF2B5EF4-FFF2-40B4-BE49-F238E27FC236}">
                <a16:creationId xmlns:a16="http://schemas.microsoft.com/office/drawing/2014/main" id="{1F3144CB-B580-4589-BAFE-DAA5FDA8825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08250" y="5195888"/>
            <a:ext cx="0" cy="923925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9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9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9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9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9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9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59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59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59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59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9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59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2000"/>
                                        <p:tgtEl>
                                          <p:spTgt spid="159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2000"/>
                                        <p:tgtEl>
                                          <p:spTgt spid="159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2000"/>
                                        <p:tgtEl>
                                          <p:spTgt spid="159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2000"/>
                                        <p:tgtEl>
                                          <p:spTgt spid="159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000"/>
                                        <p:tgtEl>
                                          <p:spTgt spid="159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2000"/>
                                        <p:tgtEl>
                                          <p:spTgt spid="159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2000"/>
                                        <p:tgtEl>
                                          <p:spTgt spid="159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2000"/>
                                        <p:tgtEl>
                                          <p:spTgt spid="159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2000"/>
                                        <p:tgtEl>
                                          <p:spTgt spid="159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2000"/>
                                        <p:tgtEl>
                                          <p:spTgt spid="159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9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2000"/>
                                        <p:tgtEl>
                                          <p:spTgt spid="159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2000"/>
                                        <p:tgtEl>
                                          <p:spTgt spid="159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10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2000"/>
                                        <p:tgtEl>
                                          <p:spTgt spid="159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2000"/>
                                        <p:tgtEl>
                                          <p:spTgt spid="159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2000"/>
                                        <p:tgtEl>
                                          <p:spTgt spid="159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2000"/>
                                        <p:tgtEl>
                                          <p:spTgt spid="159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2000"/>
                                        <p:tgtEl>
                                          <p:spTgt spid="159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2000"/>
                                        <p:tgtEl>
                                          <p:spTgt spid="159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2000"/>
                                        <p:tgtEl>
                                          <p:spTgt spid="159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2000"/>
                                        <p:tgtEl>
                                          <p:spTgt spid="159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2000"/>
                                        <p:tgtEl>
                                          <p:spTgt spid="159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5" dur="2000"/>
                                        <p:tgtEl>
                                          <p:spTgt spid="159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2000"/>
                                        <p:tgtEl>
                                          <p:spTgt spid="159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55" grpId="0" animBg="1"/>
      <p:bldP spid="159756" grpId="0" animBg="1"/>
      <p:bldP spid="159773" grpId="0" animBg="1"/>
      <p:bldP spid="159782" grpId="0" animBg="1"/>
      <p:bldP spid="159783" grpId="0" animBg="1"/>
      <p:bldP spid="15980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 Box 3">
            <a:extLst>
              <a:ext uri="{FF2B5EF4-FFF2-40B4-BE49-F238E27FC236}">
                <a16:creationId xmlns:a16="http://schemas.microsoft.com/office/drawing/2014/main" id="{90E9C8A7-B3C5-41AE-AF3B-612226B5B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2188" y="188913"/>
            <a:ext cx="48656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  Composition</a:t>
            </a:r>
          </a:p>
        </p:txBody>
      </p:sp>
      <p:sp>
        <p:nvSpPr>
          <p:cNvPr id="198660" name="Text Box 4">
            <a:extLst>
              <a:ext uri="{FF2B5EF4-FFF2-40B4-BE49-F238E27FC236}">
                <a16:creationId xmlns:a16="http://schemas.microsoft.com/office/drawing/2014/main" id="{989A401A-BCC8-4565-9E9A-951E820193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042988"/>
            <a:ext cx="8910638" cy="56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Look at the same word having different spacing between letters.</a:t>
            </a:r>
          </a:p>
        </p:txBody>
      </p:sp>
      <p:sp>
        <p:nvSpPr>
          <p:cNvPr id="198661" name="Text Box 5">
            <a:extLst>
              <a:ext uri="{FF2B5EF4-FFF2-40B4-BE49-F238E27FC236}">
                <a16:creationId xmlns:a16="http://schemas.microsoft.com/office/drawing/2014/main" id="{F6879385-E453-4970-AF11-3026BA42FB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6525" y="2057400"/>
            <a:ext cx="6415088" cy="155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9600">
                <a:latin typeface="Arial" panose="020B0604020202020204" pitchFamily="34" charset="0"/>
              </a:rPr>
              <a:t>JIRAPONG</a:t>
            </a:r>
          </a:p>
        </p:txBody>
      </p:sp>
      <p:grpSp>
        <p:nvGrpSpPr>
          <p:cNvPr id="198739" name="Group 83">
            <a:extLst>
              <a:ext uri="{FF2B5EF4-FFF2-40B4-BE49-F238E27FC236}">
                <a16:creationId xmlns:a16="http://schemas.microsoft.com/office/drawing/2014/main" id="{CBF2EFE1-2148-443A-A11C-DF4E68E4034B}"/>
              </a:ext>
            </a:extLst>
          </p:cNvPr>
          <p:cNvGrpSpPr>
            <a:grpSpLocks/>
          </p:cNvGrpSpPr>
          <p:nvPr/>
        </p:nvGrpSpPr>
        <p:grpSpPr bwMode="auto">
          <a:xfrm>
            <a:off x="1406525" y="4203700"/>
            <a:ext cx="6910388" cy="1568450"/>
            <a:chOff x="1126" y="2672"/>
            <a:chExt cx="4353" cy="988"/>
          </a:xfrm>
        </p:grpSpPr>
        <p:sp>
          <p:nvSpPr>
            <p:cNvPr id="69657" name="Text Box 50">
              <a:extLst>
                <a:ext uri="{FF2B5EF4-FFF2-40B4-BE49-F238E27FC236}">
                  <a16:creationId xmlns:a16="http://schemas.microsoft.com/office/drawing/2014/main" id="{8F714067-E59D-4241-AA18-B79C9D6A4E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6" y="2672"/>
              <a:ext cx="500" cy="9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600">
                  <a:latin typeface="Arial" panose="020B0604020202020204" pitchFamily="34" charset="0"/>
                </a:rPr>
                <a:t>J</a:t>
              </a:r>
            </a:p>
          </p:txBody>
        </p:sp>
        <p:sp>
          <p:nvSpPr>
            <p:cNvPr id="69658" name="Text Box 51">
              <a:extLst>
                <a:ext uri="{FF2B5EF4-FFF2-40B4-BE49-F238E27FC236}">
                  <a16:creationId xmlns:a16="http://schemas.microsoft.com/office/drawing/2014/main" id="{1CCDF858-04CF-4E77-8B82-A160F3A93C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8" y="2680"/>
              <a:ext cx="329" cy="9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600">
                  <a:latin typeface="Arial" panose="020B0604020202020204" pitchFamily="34" charset="0"/>
                </a:rPr>
                <a:t>I</a:t>
              </a:r>
            </a:p>
          </p:txBody>
        </p:sp>
        <p:sp>
          <p:nvSpPr>
            <p:cNvPr id="69659" name="Text Box 52">
              <a:extLst>
                <a:ext uri="{FF2B5EF4-FFF2-40B4-BE49-F238E27FC236}">
                  <a16:creationId xmlns:a16="http://schemas.microsoft.com/office/drawing/2014/main" id="{4EC159F7-2537-4F78-A4CD-D7A0B17BFE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6" y="2680"/>
              <a:ext cx="713" cy="9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600">
                  <a:latin typeface="Arial" panose="020B0604020202020204" pitchFamily="34" charset="0"/>
                </a:rPr>
                <a:t>G</a:t>
              </a:r>
            </a:p>
          </p:txBody>
        </p:sp>
        <p:sp>
          <p:nvSpPr>
            <p:cNvPr id="69660" name="Text Box 53">
              <a:extLst>
                <a:ext uri="{FF2B5EF4-FFF2-40B4-BE49-F238E27FC236}">
                  <a16:creationId xmlns:a16="http://schemas.microsoft.com/office/drawing/2014/main" id="{90DB6B51-5556-46DE-BB7A-B900688AFF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2" y="2680"/>
              <a:ext cx="713" cy="9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600"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69661" name="Text Box 54">
              <a:extLst>
                <a:ext uri="{FF2B5EF4-FFF2-40B4-BE49-F238E27FC236}">
                  <a16:creationId xmlns:a16="http://schemas.microsoft.com/office/drawing/2014/main" id="{5EF14272-8E23-40B8-9574-7C1E8BA545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4" y="2680"/>
              <a:ext cx="671" cy="9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600">
                  <a:latin typeface="Arial" panose="020B0604020202020204" pitchFamily="34" charset="0"/>
                </a:rPr>
                <a:t>R</a:t>
              </a:r>
            </a:p>
          </p:txBody>
        </p:sp>
        <p:sp>
          <p:nvSpPr>
            <p:cNvPr id="69662" name="Text Box 55">
              <a:extLst>
                <a:ext uri="{FF2B5EF4-FFF2-40B4-BE49-F238E27FC236}">
                  <a16:creationId xmlns:a16="http://schemas.microsoft.com/office/drawing/2014/main" id="{B0E940E4-3994-4BD9-921A-62E6DAC8FA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4" y="2680"/>
              <a:ext cx="671" cy="9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600">
                  <a:latin typeface="Arial" panose="020B0604020202020204" pitchFamily="34" charset="0"/>
                </a:rPr>
                <a:t>N</a:t>
              </a:r>
            </a:p>
          </p:txBody>
        </p:sp>
        <p:sp>
          <p:nvSpPr>
            <p:cNvPr id="69663" name="Text Box 56">
              <a:extLst>
                <a:ext uri="{FF2B5EF4-FFF2-40B4-BE49-F238E27FC236}">
                  <a16:creationId xmlns:a16="http://schemas.microsoft.com/office/drawing/2014/main" id="{14378150-AE6C-4D8F-9D5E-3C77093D44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4" y="2680"/>
              <a:ext cx="628" cy="9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600">
                  <a:latin typeface="Arial" panose="020B0604020202020204" pitchFamily="34" charset="0"/>
                </a:rPr>
                <a:t>P</a:t>
              </a:r>
            </a:p>
          </p:txBody>
        </p:sp>
        <p:sp>
          <p:nvSpPr>
            <p:cNvPr id="69664" name="Text Box 57">
              <a:extLst>
                <a:ext uri="{FF2B5EF4-FFF2-40B4-BE49-F238E27FC236}">
                  <a16:creationId xmlns:a16="http://schemas.microsoft.com/office/drawing/2014/main" id="{231AF80F-E82D-4C4F-8A66-52AA0AB012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0" y="2680"/>
              <a:ext cx="628" cy="9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600">
                  <a:latin typeface="Arial" panose="020B0604020202020204" pitchFamily="34" charset="0"/>
                </a:rPr>
                <a:t>A</a:t>
              </a:r>
            </a:p>
          </p:txBody>
        </p:sp>
      </p:grpSp>
      <p:sp>
        <p:nvSpPr>
          <p:cNvPr id="198724" name="Text Box 68">
            <a:extLst>
              <a:ext uri="{FF2B5EF4-FFF2-40B4-BE49-F238E27FC236}">
                <a16:creationId xmlns:a16="http://schemas.microsoft.com/office/drawing/2014/main" id="{15D55D85-1CC4-4951-849A-98A1B373D3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97588"/>
            <a:ext cx="9144000" cy="76358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80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chemeClr val="bg1"/>
                </a:solidFill>
                <a:latin typeface="Arial" panose="020B0604020202020204" pitchFamily="34" charset="0"/>
              </a:rPr>
              <a:t>Which one is easier to read ?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198738" name="Group 82">
            <a:extLst>
              <a:ext uri="{FF2B5EF4-FFF2-40B4-BE49-F238E27FC236}">
                <a16:creationId xmlns:a16="http://schemas.microsoft.com/office/drawing/2014/main" id="{41FCC12D-7551-4A15-8551-3BD7D0B95FD1}"/>
              </a:ext>
            </a:extLst>
          </p:cNvPr>
          <p:cNvGrpSpPr>
            <a:grpSpLocks/>
          </p:cNvGrpSpPr>
          <p:nvPr/>
        </p:nvGrpSpPr>
        <p:grpSpPr bwMode="auto">
          <a:xfrm>
            <a:off x="2016125" y="3282950"/>
            <a:ext cx="4838700" cy="508000"/>
            <a:chOff x="1502" y="2092"/>
            <a:chExt cx="3048" cy="320"/>
          </a:xfrm>
        </p:grpSpPr>
        <p:sp>
          <p:nvSpPr>
            <p:cNvPr id="69650" name="Freeform 70">
              <a:extLst>
                <a:ext uri="{FF2B5EF4-FFF2-40B4-BE49-F238E27FC236}">
                  <a16:creationId xmlns:a16="http://schemas.microsoft.com/office/drawing/2014/main" id="{10C63314-4204-44CD-8BB9-3764B4010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2" y="2096"/>
              <a:ext cx="132" cy="304"/>
            </a:xfrm>
            <a:custGeom>
              <a:avLst/>
              <a:gdLst>
                <a:gd name="T0" fmla="*/ 0 w 132"/>
                <a:gd name="T1" fmla="*/ 0 h 312"/>
                <a:gd name="T2" fmla="*/ 0 w 132"/>
                <a:gd name="T3" fmla="*/ 288 h 312"/>
                <a:gd name="T4" fmla="*/ 132 w 132"/>
                <a:gd name="T5" fmla="*/ 288 h 312"/>
                <a:gd name="T6" fmla="*/ 132 w 132"/>
                <a:gd name="T7" fmla="*/ 9 h 3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2" h="312">
                  <a:moveTo>
                    <a:pt x="0" y="0"/>
                  </a:moveTo>
                  <a:lnTo>
                    <a:pt x="0" y="312"/>
                  </a:lnTo>
                  <a:lnTo>
                    <a:pt x="132" y="312"/>
                  </a:lnTo>
                  <a:lnTo>
                    <a:pt x="132" y="9"/>
                  </a:lnTo>
                </a:path>
              </a:pathLst>
            </a:custGeom>
            <a:noFill/>
            <a:ln w="12700" cmpd="sng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651" name="Freeform 71">
              <a:extLst>
                <a:ext uri="{FF2B5EF4-FFF2-40B4-BE49-F238E27FC236}">
                  <a16:creationId xmlns:a16="http://schemas.microsoft.com/office/drawing/2014/main" id="{AA660604-7EC3-4638-9295-DC7397C1C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2" y="2108"/>
              <a:ext cx="136" cy="296"/>
            </a:xfrm>
            <a:custGeom>
              <a:avLst/>
              <a:gdLst>
                <a:gd name="T0" fmla="*/ 0 w 136"/>
                <a:gd name="T1" fmla="*/ 0 h 296"/>
                <a:gd name="T2" fmla="*/ 0 w 136"/>
                <a:gd name="T3" fmla="*/ 296 h 296"/>
                <a:gd name="T4" fmla="*/ 136 w 136"/>
                <a:gd name="T5" fmla="*/ 296 h 296"/>
                <a:gd name="T6" fmla="*/ 136 w 136"/>
                <a:gd name="T7" fmla="*/ 0 h 29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6" h="296">
                  <a:moveTo>
                    <a:pt x="0" y="0"/>
                  </a:moveTo>
                  <a:lnTo>
                    <a:pt x="0" y="296"/>
                  </a:lnTo>
                  <a:lnTo>
                    <a:pt x="136" y="296"/>
                  </a:lnTo>
                  <a:lnTo>
                    <a:pt x="136" y="0"/>
                  </a:lnTo>
                </a:path>
              </a:pathLst>
            </a:custGeom>
            <a:noFill/>
            <a:ln w="12700" cmpd="sng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652" name="Freeform 72">
              <a:extLst>
                <a:ext uri="{FF2B5EF4-FFF2-40B4-BE49-F238E27FC236}">
                  <a16:creationId xmlns:a16="http://schemas.microsoft.com/office/drawing/2014/main" id="{ADC12F9B-FCF7-4A1B-B092-7FF75B7133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4" y="2104"/>
              <a:ext cx="24" cy="304"/>
            </a:xfrm>
            <a:custGeom>
              <a:avLst/>
              <a:gdLst>
                <a:gd name="T0" fmla="*/ 0 w 24"/>
                <a:gd name="T1" fmla="*/ 4 h 304"/>
                <a:gd name="T2" fmla="*/ 0 w 24"/>
                <a:gd name="T3" fmla="*/ 304 h 304"/>
                <a:gd name="T4" fmla="*/ 24 w 24"/>
                <a:gd name="T5" fmla="*/ 304 h 304"/>
                <a:gd name="T6" fmla="*/ 24 w 24"/>
                <a:gd name="T7" fmla="*/ 0 h 30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" h="304">
                  <a:moveTo>
                    <a:pt x="0" y="4"/>
                  </a:moveTo>
                  <a:lnTo>
                    <a:pt x="0" y="304"/>
                  </a:lnTo>
                  <a:lnTo>
                    <a:pt x="24" y="304"/>
                  </a:lnTo>
                  <a:lnTo>
                    <a:pt x="24" y="0"/>
                  </a:lnTo>
                </a:path>
              </a:pathLst>
            </a:custGeom>
            <a:noFill/>
            <a:ln w="12700" cmpd="sng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653" name="Freeform 73">
              <a:extLst>
                <a:ext uri="{FF2B5EF4-FFF2-40B4-BE49-F238E27FC236}">
                  <a16:creationId xmlns:a16="http://schemas.microsoft.com/office/drawing/2014/main" id="{7F4D6DB5-FFD5-4F1F-A840-A568D14F98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" y="2104"/>
              <a:ext cx="60" cy="304"/>
            </a:xfrm>
            <a:custGeom>
              <a:avLst/>
              <a:gdLst>
                <a:gd name="T0" fmla="*/ 0 w 24"/>
                <a:gd name="T1" fmla="*/ 4 h 304"/>
                <a:gd name="T2" fmla="*/ 0 w 24"/>
                <a:gd name="T3" fmla="*/ 304 h 304"/>
                <a:gd name="T4" fmla="*/ 375 w 24"/>
                <a:gd name="T5" fmla="*/ 304 h 304"/>
                <a:gd name="T6" fmla="*/ 375 w 24"/>
                <a:gd name="T7" fmla="*/ 0 h 30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" h="304">
                  <a:moveTo>
                    <a:pt x="0" y="4"/>
                  </a:moveTo>
                  <a:lnTo>
                    <a:pt x="0" y="304"/>
                  </a:lnTo>
                  <a:lnTo>
                    <a:pt x="24" y="304"/>
                  </a:lnTo>
                  <a:lnTo>
                    <a:pt x="24" y="0"/>
                  </a:lnTo>
                </a:path>
              </a:pathLst>
            </a:custGeom>
            <a:noFill/>
            <a:ln w="12700" cmpd="sng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654" name="Freeform 74">
              <a:extLst>
                <a:ext uri="{FF2B5EF4-FFF2-40B4-BE49-F238E27FC236}">
                  <a16:creationId xmlns:a16="http://schemas.microsoft.com/office/drawing/2014/main" id="{8E9E49FC-3786-42DD-9771-0C7824E99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8" y="2092"/>
              <a:ext cx="76" cy="320"/>
            </a:xfrm>
            <a:custGeom>
              <a:avLst/>
              <a:gdLst>
                <a:gd name="T0" fmla="*/ 0 w 76"/>
                <a:gd name="T1" fmla="*/ 4 h 320"/>
                <a:gd name="T2" fmla="*/ 0 w 76"/>
                <a:gd name="T3" fmla="*/ 320 h 320"/>
                <a:gd name="T4" fmla="*/ 76 w 76"/>
                <a:gd name="T5" fmla="*/ 320 h 320"/>
                <a:gd name="T6" fmla="*/ 76 w 76"/>
                <a:gd name="T7" fmla="*/ 0 h 3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6" h="320">
                  <a:moveTo>
                    <a:pt x="0" y="4"/>
                  </a:moveTo>
                  <a:lnTo>
                    <a:pt x="0" y="320"/>
                  </a:lnTo>
                  <a:lnTo>
                    <a:pt x="76" y="320"/>
                  </a:lnTo>
                  <a:lnTo>
                    <a:pt x="76" y="0"/>
                  </a:lnTo>
                </a:path>
              </a:pathLst>
            </a:custGeom>
            <a:noFill/>
            <a:ln w="12700" cmpd="sng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655" name="Freeform 75">
              <a:extLst>
                <a:ext uri="{FF2B5EF4-FFF2-40B4-BE49-F238E27FC236}">
                  <a16:creationId xmlns:a16="http://schemas.microsoft.com/office/drawing/2014/main" id="{12276B33-A152-43AE-A548-6824801FB5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4" y="2096"/>
              <a:ext cx="100" cy="308"/>
            </a:xfrm>
            <a:custGeom>
              <a:avLst/>
              <a:gdLst>
                <a:gd name="T0" fmla="*/ 0 w 100"/>
                <a:gd name="T1" fmla="*/ 0 h 308"/>
                <a:gd name="T2" fmla="*/ 0 w 100"/>
                <a:gd name="T3" fmla="*/ 308 h 308"/>
                <a:gd name="T4" fmla="*/ 100 w 100"/>
                <a:gd name="T5" fmla="*/ 308 h 308"/>
                <a:gd name="T6" fmla="*/ 100 w 100"/>
                <a:gd name="T7" fmla="*/ 4 h 30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0" h="308">
                  <a:moveTo>
                    <a:pt x="0" y="0"/>
                  </a:moveTo>
                  <a:lnTo>
                    <a:pt x="0" y="308"/>
                  </a:lnTo>
                  <a:lnTo>
                    <a:pt x="100" y="308"/>
                  </a:lnTo>
                  <a:lnTo>
                    <a:pt x="100" y="4"/>
                  </a:lnTo>
                </a:path>
              </a:pathLst>
            </a:custGeom>
            <a:noFill/>
            <a:ln w="12700" cmpd="sng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656" name="Freeform 76">
              <a:extLst>
                <a:ext uri="{FF2B5EF4-FFF2-40B4-BE49-F238E27FC236}">
                  <a16:creationId xmlns:a16="http://schemas.microsoft.com/office/drawing/2014/main" id="{8591182D-095B-4EB8-9B76-B12C9C5F2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0" y="2096"/>
              <a:ext cx="100" cy="304"/>
            </a:xfrm>
            <a:custGeom>
              <a:avLst/>
              <a:gdLst>
                <a:gd name="T0" fmla="*/ 100 w 100"/>
                <a:gd name="T1" fmla="*/ 0 h 304"/>
                <a:gd name="T2" fmla="*/ 100 w 100"/>
                <a:gd name="T3" fmla="*/ 304 h 304"/>
                <a:gd name="T4" fmla="*/ 0 w 100"/>
                <a:gd name="T5" fmla="*/ 304 h 304"/>
                <a:gd name="T6" fmla="*/ 0 w 100"/>
                <a:gd name="T7" fmla="*/ 12 h 30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0" h="304">
                  <a:moveTo>
                    <a:pt x="100" y="0"/>
                  </a:moveTo>
                  <a:lnTo>
                    <a:pt x="100" y="304"/>
                  </a:lnTo>
                  <a:lnTo>
                    <a:pt x="0" y="304"/>
                  </a:lnTo>
                  <a:lnTo>
                    <a:pt x="0" y="12"/>
                  </a:lnTo>
                </a:path>
              </a:pathLst>
            </a:custGeom>
            <a:noFill/>
            <a:ln w="12700" cmpd="sng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8734" name="Text Box 78">
            <a:extLst>
              <a:ext uri="{FF2B5EF4-FFF2-40B4-BE49-F238E27FC236}">
                <a16:creationId xmlns:a16="http://schemas.microsoft.com/office/drawing/2014/main" id="{C553F0C2-3EC6-425F-893B-C5DB8DEF8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" y="1741488"/>
            <a:ext cx="3389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accent2"/>
                </a:solidFill>
                <a:latin typeface="Arial" panose="020B0604020202020204" pitchFamily="34" charset="0"/>
              </a:rPr>
              <a:t>A) Non-uniform spacing</a:t>
            </a:r>
          </a:p>
        </p:txBody>
      </p:sp>
      <p:sp>
        <p:nvSpPr>
          <p:cNvPr id="198735" name="Text Box 79">
            <a:extLst>
              <a:ext uri="{FF2B5EF4-FFF2-40B4-BE49-F238E27FC236}">
                <a16:creationId xmlns:a16="http://schemas.microsoft.com/office/drawing/2014/main" id="{3817FDFA-87E9-4206-AFE4-00B2D8641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5" y="3900488"/>
            <a:ext cx="2778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accent2"/>
                </a:solidFill>
                <a:latin typeface="Arial" panose="020B0604020202020204" pitchFamily="34" charset="0"/>
              </a:rPr>
              <a:t>B) Uniform spacing</a:t>
            </a:r>
          </a:p>
        </p:txBody>
      </p:sp>
      <p:grpSp>
        <p:nvGrpSpPr>
          <p:cNvPr id="198744" name="Group 88">
            <a:extLst>
              <a:ext uri="{FF2B5EF4-FFF2-40B4-BE49-F238E27FC236}">
                <a16:creationId xmlns:a16="http://schemas.microsoft.com/office/drawing/2014/main" id="{548E41FF-0F42-47CD-BCD9-B5DDEB8016C4}"/>
              </a:ext>
            </a:extLst>
          </p:cNvPr>
          <p:cNvGrpSpPr>
            <a:grpSpLocks/>
          </p:cNvGrpSpPr>
          <p:nvPr/>
        </p:nvGrpSpPr>
        <p:grpSpPr bwMode="auto">
          <a:xfrm>
            <a:off x="2006600" y="5445125"/>
            <a:ext cx="5340350" cy="495300"/>
            <a:chOff x="1264" y="3510"/>
            <a:chExt cx="3364" cy="312"/>
          </a:xfrm>
        </p:grpSpPr>
        <p:sp>
          <p:nvSpPr>
            <p:cNvPr id="69643" name="Freeform 77">
              <a:extLst>
                <a:ext uri="{FF2B5EF4-FFF2-40B4-BE49-F238E27FC236}">
                  <a16:creationId xmlns:a16="http://schemas.microsoft.com/office/drawing/2014/main" id="{CACAB08D-FE78-42C6-8412-0E61DE9DD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4" y="3526"/>
              <a:ext cx="136" cy="296"/>
            </a:xfrm>
            <a:custGeom>
              <a:avLst/>
              <a:gdLst>
                <a:gd name="T0" fmla="*/ 0 w 136"/>
                <a:gd name="T1" fmla="*/ 0 h 296"/>
                <a:gd name="T2" fmla="*/ 0 w 136"/>
                <a:gd name="T3" fmla="*/ 296 h 296"/>
                <a:gd name="T4" fmla="*/ 136 w 136"/>
                <a:gd name="T5" fmla="*/ 296 h 296"/>
                <a:gd name="T6" fmla="*/ 136 w 136"/>
                <a:gd name="T7" fmla="*/ 0 h 29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6" h="296">
                  <a:moveTo>
                    <a:pt x="0" y="0"/>
                  </a:moveTo>
                  <a:lnTo>
                    <a:pt x="0" y="296"/>
                  </a:lnTo>
                  <a:lnTo>
                    <a:pt x="136" y="296"/>
                  </a:lnTo>
                  <a:lnTo>
                    <a:pt x="136" y="0"/>
                  </a:lnTo>
                </a:path>
              </a:pathLst>
            </a:custGeom>
            <a:noFill/>
            <a:ln w="12700" cmpd="sng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644" name="Freeform 80">
              <a:extLst>
                <a:ext uri="{FF2B5EF4-FFF2-40B4-BE49-F238E27FC236}">
                  <a16:creationId xmlns:a16="http://schemas.microsoft.com/office/drawing/2014/main" id="{F0AF9C66-BDA7-43E3-B040-B05644921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0" y="3518"/>
              <a:ext cx="136" cy="296"/>
            </a:xfrm>
            <a:custGeom>
              <a:avLst/>
              <a:gdLst>
                <a:gd name="T0" fmla="*/ 0 w 136"/>
                <a:gd name="T1" fmla="*/ 0 h 296"/>
                <a:gd name="T2" fmla="*/ 0 w 136"/>
                <a:gd name="T3" fmla="*/ 296 h 296"/>
                <a:gd name="T4" fmla="*/ 136 w 136"/>
                <a:gd name="T5" fmla="*/ 296 h 296"/>
                <a:gd name="T6" fmla="*/ 136 w 136"/>
                <a:gd name="T7" fmla="*/ 0 h 29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6" h="296">
                  <a:moveTo>
                    <a:pt x="0" y="0"/>
                  </a:moveTo>
                  <a:lnTo>
                    <a:pt x="0" y="296"/>
                  </a:lnTo>
                  <a:lnTo>
                    <a:pt x="136" y="296"/>
                  </a:lnTo>
                  <a:lnTo>
                    <a:pt x="136" y="0"/>
                  </a:lnTo>
                </a:path>
              </a:pathLst>
            </a:custGeom>
            <a:noFill/>
            <a:ln w="12700" cmpd="sng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645" name="Freeform 81">
              <a:extLst>
                <a:ext uri="{FF2B5EF4-FFF2-40B4-BE49-F238E27FC236}">
                  <a16:creationId xmlns:a16="http://schemas.microsoft.com/office/drawing/2014/main" id="{78E0522B-F21A-4E9F-BE1B-8B99558D7A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" y="3518"/>
              <a:ext cx="136" cy="296"/>
            </a:xfrm>
            <a:custGeom>
              <a:avLst/>
              <a:gdLst>
                <a:gd name="T0" fmla="*/ 0 w 136"/>
                <a:gd name="T1" fmla="*/ 0 h 296"/>
                <a:gd name="T2" fmla="*/ 0 w 136"/>
                <a:gd name="T3" fmla="*/ 296 h 296"/>
                <a:gd name="T4" fmla="*/ 136 w 136"/>
                <a:gd name="T5" fmla="*/ 296 h 296"/>
                <a:gd name="T6" fmla="*/ 136 w 136"/>
                <a:gd name="T7" fmla="*/ 0 h 29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6" h="296">
                  <a:moveTo>
                    <a:pt x="0" y="0"/>
                  </a:moveTo>
                  <a:lnTo>
                    <a:pt x="0" y="296"/>
                  </a:lnTo>
                  <a:lnTo>
                    <a:pt x="136" y="296"/>
                  </a:lnTo>
                  <a:lnTo>
                    <a:pt x="136" y="0"/>
                  </a:lnTo>
                </a:path>
              </a:pathLst>
            </a:custGeom>
            <a:noFill/>
            <a:ln w="12700" cmpd="sng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646" name="Freeform 84">
              <a:extLst>
                <a:ext uri="{FF2B5EF4-FFF2-40B4-BE49-F238E27FC236}">
                  <a16:creationId xmlns:a16="http://schemas.microsoft.com/office/drawing/2014/main" id="{DA86121B-CC57-4B21-818F-F4E8AE8F49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" y="3526"/>
              <a:ext cx="136" cy="296"/>
            </a:xfrm>
            <a:custGeom>
              <a:avLst/>
              <a:gdLst>
                <a:gd name="T0" fmla="*/ 0 w 136"/>
                <a:gd name="T1" fmla="*/ 0 h 296"/>
                <a:gd name="T2" fmla="*/ 0 w 136"/>
                <a:gd name="T3" fmla="*/ 296 h 296"/>
                <a:gd name="T4" fmla="*/ 136 w 136"/>
                <a:gd name="T5" fmla="*/ 296 h 296"/>
                <a:gd name="T6" fmla="*/ 136 w 136"/>
                <a:gd name="T7" fmla="*/ 0 h 29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6" h="296">
                  <a:moveTo>
                    <a:pt x="0" y="0"/>
                  </a:moveTo>
                  <a:lnTo>
                    <a:pt x="0" y="296"/>
                  </a:lnTo>
                  <a:lnTo>
                    <a:pt x="136" y="296"/>
                  </a:lnTo>
                  <a:lnTo>
                    <a:pt x="136" y="0"/>
                  </a:lnTo>
                </a:path>
              </a:pathLst>
            </a:custGeom>
            <a:noFill/>
            <a:ln w="12700" cmpd="sng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647" name="Freeform 85">
              <a:extLst>
                <a:ext uri="{FF2B5EF4-FFF2-40B4-BE49-F238E27FC236}">
                  <a16:creationId xmlns:a16="http://schemas.microsoft.com/office/drawing/2014/main" id="{831E4C66-8E5D-4099-B30B-5DEE68CDB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0" y="3510"/>
              <a:ext cx="136" cy="296"/>
            </a:xfrm>
            <a:custGeom>
              <a:avLst/>
              <a:gdLst>
                <a:gd name="T0" fmla="*/ 0 w 136"/>
                <a:gd name="T1" fmla="*/ 0 h 296"/>
                <a:gd name="T2" fmla="*/ 0 w 136"/>
                <a:gd name="T3" fmla="*/ 296 h 296"/>
                <a:gd name="T4" fmla="*/ 136 w 136"/>
                <a:gd name="T5" fmla="*/ 296 h 296"/>
                <a:gd name="T6" fmla="*/ 136 w 136"/>
                <a:gd name="T7" fmla="*/ 0 h 29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6" h="296">
                  <a:moveTo>
                    <a:pt x="0" y="0"/>
                  </a:moveTo>
                  <a:lnTo>
                    <a:pt x="0" y="296"/>
                  </a:lnTo>
                  <a:lnTo>
                    <a:pt x="136" y="296"/>
                  </a:lnTo>
                  <a:lnTo>
                    <a:pt x="136" y="0"/>
                  </a:lnTo>
                </a:path>
              </a:pathLst>
            </a:custGeom>
            <a:noFill/>
            <a:ln w="12700" cmpd="sng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648" name="Freeform 86">
              <a:extLst>
                <a:ext uri="{FF2B5EF4-FFF2-40B4-BE49-F238E27FC236}">
                  <a16:creationId xmlns:a16="http://schemas.microsoft.com/office/drawing/2014/main" id="{6BDBF404-2B87-4573-90F3-AABB858A8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2" y="3518"/>
              <a:ext cx="136" cy="296"/>
            </a:xfrm>
            <a:custGeom>
              <a:avLst/>
              <a:gdLst>
                <a:gd name="T0" fmla="*/ 0 w 136"/>
                <a:gd name="T1" fmla="*/ 0 h 296"/>
                <a:gd name="T2" fmla="*/ 0 w 136"/>
                <a:gd name="T3" fmla="*/ 296 h 296"/>
                <a:gd name="T4" fmla="*/ 136 w 136"/>
                <a:gd name="T5" fmla="*/ 296 h 296"/>
                <a:gd name="T6" fmla="*/ 136 w 136"/>
                <a:gd name="T7" fmla="*/ 0 h 29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6" h="296">
                  <a:moveTo>
                    <a:pt x="0" y="0"/>
                  </a:moveTo>
                  <a:lnTo>
                    <a:pt x="0" y="296"/>
                  </a:lnTo>
                  <a:lnTo>
                    <a:pt x="136" y="296"/>
                  </a:lnTo>
                  <a:lnTo>
                    <a:pt x="136" y="0"/>
                  </a:lnTo>
                </a:path>
              </a:pathLst>
            </a:custGeom>
            <a:noFill/>
            <a:ln w="12700" cmpd="sng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649" name="Freeform 87">
              <a:extLst>
                <a:ext uri="{FF2B5EF4-FFF2-40B4-BE49-F238E27FC236}">
                  <a16:creationId xmlns:a16="http://schemas.microsoft.com/office/drawing/2014/main" id="{BCA6FBE5-425D-46C2-8E16-1181FF58A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2" y="3518"/>
              <a:ext cx="136" cy="296"/>
            </a:xfrm>
            <a:custGeom>
              <a:avLst/>
              <a:gdLst>
                <a:gd name="T0" fmla="*/ 0 w 136"/>
                <a:gd name="T1" fmla="*/ 0 h 296"/>
                <a:gd name="T2" fmla="*/ 0 w 136"/>
                <a:gd name="T3" fmla="*/ 296 h 296"/>
                <a:gd name="T4" fmla="*/ 136 w 136"/>
                <a:gd name="T5" fmla="*/ 296 h 296"/>
                <a:gd name="T6" fmla="*/ 136 w 136"/>
                <a:gd name="T7" fmla="*/ 0 h 29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6" h="296">
                  <a:moveTo>
                    <a:pt x="0" y="0"/>
                  </a:moveTo>
                  <a:lnTo>
                    <a:pt x="0" y="296"/>
                  </a:lnTo>
                  <a:lnTo>
                    <a:pt x="136" y="296"/>
                  </a:lnTo>
                  <a:lnTo>
                    <a:pt x="136" y="0"/>
                  </a:lnTo>
                </a:path>
              </a:pathLst>
            </a:custGeom>
            <a:noFill/>
            <a:ln w="12700" cmpd="sng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86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8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8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87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8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8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8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8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87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8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8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8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8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1987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8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1987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8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1987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8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1987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8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6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022E-16 -1.48148E-6 L -1.11022E-16 -0.05555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987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987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98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98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60" grpId="0"/>
      <p:bldP spid="198661" grpId="0"/>
      <p:bldP spid="198724" grpId="0" animBg="1"/>
      <p:bldP spid="198734" grpId="0"/>
      <p:bldP spid="198734" grpId="1"/>
      <p:bldP spid="198735" grpId="0"/>
      <p:bldP spid="198735" grpId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02" name="Rectangle 138">
            <a:extLst>
              <a:ext uri="{FF2B5EF4-FFF2-40B4-BE49-F238E27FC236}">
                <a16:creationId xmlns:a16="http://schemas.microsoft.com/office/drawing/2014/main" id="{B65FCCF0-9DE7-408A-A4A0-0AC313344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700" y="1384300"/>
            <a:ext cx="8445500" cy="23749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70659" name="Text Box 3">
            <a:extLst>
              <a:ext uri="{FF2B5EF4-FFF2-40B4-BE49-F238E27FC236}">
                <a16:creationId xmlns:a16="http://schemas.microsoft.com/office/drawing/2014/main" id="{5B90A785-A950-4338-81E2-CD70C07489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2188" y="188913"/>
            <a:ext cx="48656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  Composition</a:t>
            </a:r>
          </a:p>
        </p:txBody>
      </p:sp>
      <p:sp>
        <p:nvSpPr>
          <p:cNvPr id="164956" name="Text Box 92">
            <a:extLst>
              <a:ext uri="{FF2B5EF4-FFF2-40B4-BE49-F238E27FC236}">
                <a16:creationId xmlns:a16="http://schemas.microsoft.com/office/drawing/2014/main" id="{66CFA0AA-1F9A-4920-AE94-037D737C6E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4025" y="1219200"/>
            <a:ext cx="6415088" cy="155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9600">
                <a:latin typeface="Arial" panose="020B0604020202020204" pitchFamily="34" charset="0"/>
              </a:rPr>
              <a:t>JIRAPONG</a:t>
            </a:r>
          </a:p>
        </p:txBody>
      </p:sp>
      <p:grpSp>
        <p:nvGrpSpPr>
          <p:cNvPr id="165052" name="Group 188">
            <a:extLst>
              <a:ext uri="{FF2B5EF4-FFF2-40B4-BE49-F238E27FC236}">
                <a16:creationId xmlns:a16="http://schemas.microsoft.com/office/drawing/2014/main" id="{0EA546F5-ABEA-4708-BA2D-133751DAE427}"/>
              </a:ext>
            </a:extLst>
          </p:cNvPr>
          <p:cNvGrpSpPr>
            <a:grpSpLocks/>
          </p:cNvGrpSpPr>
          <p:nvPr/>
        </p:nvGrpSpPr>
        <p:grpSpPr bwMode="auto">
          <a:xfrm>
            <a:off x="2324100" y="1930400"/>
            <a:ext cx="4838700" cy="1022350"/>
            <a:chOff x="1464" y="1216"/>
            <a:chExt cx="3048" cy="644"/>
          </a:xfrm>
        </p:grpSpPr>
        <p:sp>
          <p:nvSpPr>
            <p:cNvPr id="70699" name="Freeform 108">
              <a:extLst>
                <a:ext uri="{FF2B5EF4-FFF2-40B4-BE49-F238E27FC236}">
                  <a16:creationId xmlns:a16="http://schemas.microsoft.com/office/drawing/2014/main" id="{4130115F-84BD-41D3-9CD7-9F10D9ACB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4" y="1484"/>
              <a:ext cx="132" cy="372"/>
            </a:xfrm>
            <a:custGeom>
              <a:avLst/>
              <a:gdLst>
                <a:gd name="T0" fmla="*/ 0 w 140"/>
                <a:gd name="T1" fmla="*/ 0 h 368"/>
                <a:gd name="T2" fmla="*/ 0 w 140"/>
                <a:gd name="T3" fmla="*/ 380 h 368"/>
                <a:gd name="T4" fmla="*/ 117 w 140"/>
                <a:gd name="T5" fmla="*/ 380 h 368"/>
                <a:gd name="T6" fmla="*/ 117 w 140"/>
                <a:gd name="T7" fmla="*/ 71 h 36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0" h="368">
                  <a:moveTo>
                    <a:pt x="0" y="0"/>
                  </a:moveTo>
                  <a:lnTo>
                    <a:pt x="0" y="368"/>
                  </a:lnTo>
                  <a:lnTo>
                    <a:pt x="140" y="368"/>
                  </a:lnTo>
                  <a:lnTo>
                    <a:pt x="140" y="68"/>
                  </a:lnTo>
                </a:path>
              </a:pathLst>
            </a:custGeom>
            <a:noFill/>
            <a:ln w="19050" cmpd="sng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00" name="Freeform 109">
              <a:extLst>
                <a:ext uri="{FF2B5EF4-FFF2-40B4-BE49-F238E27FC236}">
                  <a16:creationId xmlns:a16="http://schemas.microsoft.com/office/drawing/2014/main" id="{B5C6CFA6-F040-4D52-8A1E-C299B3BC6A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4" y="1560"/>
              <a:ext cx="136" cy="296"/>
            </a:xfrm>
            <a:custGeom>
              <a:avLst/>
              <a:gdLst>
                <a:gd name="T0" fmla="*/ 0 w 136"/>
                <a:gd name="T1" fmla="*/ 0 h 296"/>
                <a:gd name="T2" fmla="*/ 0 w 136"/>
                <a:gd name="T3" fmla="*/ 296 h 296"/>
                <a:gd name="T4" fmla="*/ 136 w 136"/>
                <a:gd name="T5" fmla="*/ 296 h 296"/>
                <a:gd name="T6" fmla="*/ 136 w 136"/>
                <a:gd name="T7" fmla="*/ 0 h 29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6" h="296">
                  <a:moveTo>
                    <a:pt x="0" y="0"/>
                  </a:moveTo>
                  <a:lnTo>
                    <a:pt x="0" y="296"/>
                  </a:lnTo>
                  <a:lnTo>
                    <a:pt x="136" y="296"/>
                  </a:lnTo>
                  <a:lnTo>
                    <a:pt x="136" y="0"/>
                  </a:lnTo>
                </a:path>
              </a:pathLst>
            </a:custGeom>
            <a:noFill/>
            <a:ln w="19050" cmpd="sng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01" name="Freeform 110">
              <a:extLst>
                <a:ext uri="{FF2B5EF4-FFF2-40B4-BE49-F238E27FC236}">
                  <a16:creationId xmlns:a16="http://schemas.microsoft.com/office/drawing/2014/main" id="{93114197-11A0-45B6-85AC-3DEC33E9A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2" y="1552"/>
              <a:ext cx="24" cy="304"/>
            </a:xfrm>
            <a:custGeom>
              <a:avLst/>
              <a:gdLst>
                <a:gd name="T0" fmla="*/ 0 w 24"/>
                <a:gd name="T1" fmla="*/ 4 h 304"/>
                <a:gd name="T2" fmla="*/ 0 w 24"/>
                <a:gd name="T3" fmla="*/ 304 h 304"/>
                <a:gd name="T4" fmla="*/ 24 w 24"/>
                <a:gd name="T5" fmla="*/ 304 h 304"/>
                <a:gd name="T6" fmla="*/ 24 w 24"/>
                <a:gd name="T7" fmla="*/ 0 h 30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" h="304">
                  <a:moveTo>
                    <a:pt x="0" y="4"/>
                  </a:moveTo>
                  <a:lnTo>
                    <a:pt x="0" y="304"/>
                  </a:lnTo>
                  <a:lnTo>
                    <a:pt x="24" y="304"/>
                  </a:lnTo>
                  <a:lnTo>
                    <a:pt x="24" y="0"/>
                  </a:lnTo>
                </a:path>
              </a:pathLst>
            </a:custGeom>
            <a:noFill/>
            <a:ln w="19050" cmpd="sng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02" name="Freeform 111">
              <a:extLst>
                <a:ext uri="{FF2B5EF4-FFF2-40B4-BE49-F238E27FC236}">
                  <a16:creationId xmlns:a16="http://schemas.microsoft.com/office/drawing/2014/main" id="{7E2E1984-E911-4A95-BCEF-C5DABBF45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1552"/>
              <a:ext cx="60" cy="304"/>
            </a:xfrm>
            <a:custGeom>
              <a:avLst/>
              <a:gdLst>
                <a:gd name="T0" fmla="*/ 0 w 24"/>
                <a:gd name="T1" fmla="*/ 4 h 304"/>
                <a:gd name="T2" fmla="*/ 0 w 24"/>
                <a:gd name="T3" fmla="*/ 304 h 304"/>
                <a:gd name="T4" fmla="*/ 375 w 24"/>
                <a:gd name="T5" fmla="*/ 304 h 304"/>
                <a:gd name="T6" fmla="*/ 375 w 24"/>
                <a:gd name="T7" fmla="*/ 0 h 30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" h="304">
                  <a:moveTo>
                    <a:pt x="0" y="4"/>
                  </a:moveTo>
                  <a:lnTo>
                    <a:pt x="0" y="304"/>
                  </a:lnTo>
                  <a:lnTo>
                    <a:pt x="24" y="304"/>
                  </a:lnTo>
                  <a:lnTo>
                    <a:pt x="24" y="0"/>
                  </a:lnTo>
                </a:path>
              </a:pathLst>
            </a:custGeom>
            <a:noFill/>
            <a:ln w="19050" cmpd="sng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03" name="Freeform 112">
              <a:extLst>
                <a:ext uri="{FF2B5EF4-FFF2-40B4-BE49-F238E27FC236}">
                  <a16:creationId xmlns:a16="http://schemas.microsoft.com/office/drawing/2014/main" id="{AE18F542-761A-42F1-AFA1-D4EC96FE9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0" y="1216"/>
              <a:ext cx="76" cy="644"/>
            </a:xfrm>
            <a:custGeom>
              <a:avLst/>
              <a:gdLst>
                <a:gd name="T0" fmla="*/ 0 w 76"/>
                <a:gd name="T1" fmla="*/ 0 h 644"/>
                <a:gd name="T2" fmla="*/ 0 w 76"/>
                <a:gd name="T3" fmla="*/ 644 h 644"/>
                <a:gd name="T4" fmla="*/ 76 w 76"/>
                <a:gd name="T5" fmla="*/ 644 h 644"/>
                <a:gd name="T6" fmla="*/ 76 w 76"/>
                <a:gd name="T7" fmla="*/ 156 h 6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6" h="644">
                  <a:moveTo>
                    <a:pt x="0" y="0"/>
                  </a:moveTo>
                  <a:lnTo>
                    <a:pt x="0" y="644"/>
                  </a:lnTo>
                  <a:lnTo>
                    <a:pt x="76" y="644"/>
                  </a:lnTo>
                  <a:lnTo>
                    <a:pt x="76" y="156"/>
                  </a:lnTo>
                </a:path>
              </a:pathLst>
            </a:custGeom>
            <a:noFill/>
            <a:ln w="19050" cmpd="sng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04" name="Freeform 113">
              <a:extLst>
                <a:ext uri="{FF2B5EF4-FFF2-40B4-BE49-F238E27FC236}">
                  <a16:creationId xmlns:a16="http://schemas.microsoft.com/office/drawing/2014/main" id="{B8CD8B89-89BE-4490-BBE5-74DB6FCFE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6" y="1372"/>
              <a:ext cx="100" cy="480"/>
            </a:xfrm>
            <a:custGeom>
              <a:avLst/>
              <a:gdLst>
                <a:gd name="T0" fmla="*/ 0 w 100"/>
                <a:gd name="T1" fmla="*/ 0 h 480"/>
                <a:gd name="T2" fmla="*/ 0 w 100"/>
                <a:gd name="T3" fmla="*/ 480 h 480"/>
                <a:gd name="T4" fmla="*/ 100 w 100"/>
                <a:gd name="T5" fmla="*/ 480 h 480"/>
                <a:gd name="T6" fmla="*/ 100 w 100"/>
                <a:gd name="T7" fmla="*/ 188 h 48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0" h="480">
                  <a:moveTo>
                    <a:pt x="0" y="0"/>
                  </a:moveTo>
                  <a:lnTo>
                    <a:pt x="0" y="480"/>
                  </a:lnTo>
                  <a:lnTo>
                    <a:pt x="100" y="480"/>
                  </a:lnTo>
                  <a:lnTo>
                    <a:pt x="100" y="188"/>
                  </a:lnTo>
                </a:path>
              </a:pathLst>
            </a:custGeom>
            <a:noFill/>
            <a:ln w="19050" cmpd="sng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05" name="Freeform 114">
              <a:extLst>
                <a:ext uri="{FF2B5EF4-FFF2-40B4-BE49-F238E27FC236}">
                  <a16:creationId xmlns:a16="http://schemas.microsoft.com/office/drawing/2014/main" id="{D81A5625-5175-4728-9F55-9FE05ABEB3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12" y="1368"/>
              <a:ext cx="100" cy="480"/>
            </a:xfrm>
            <a:custGeom>
              <a:avLst/>
              <a:gdLst>
                <a:gd name="T0" fmla="*/ 0 w 100"/>
                <a:gd name="T1" fmla="*/ 0 h 480"/>
                <a:gd name="T2" fmla="*/ 0 w 100"/>
                <a:gd name="T3" fmla="*/ 480 h 480"/>
                <a:gd name="T4" fmla="*/ 100 w 100"/>
                <a:gd name="T5" fmla="*/ 480 h 480"/>
                <a:gd name="T6" fmla="*/ 100 w 100"/>
                <a:gd name="T7" fmla="*/ 188 h 48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0" h="480">
                  <a:moveTo>
                    <a:pt x="0" y="0"/>
                  </a:moveTo>
                  <a:lnTo>
                    <a:pt x="0" y="480"/>
                  </a:lnTo>
                  <a:lnTo>
                    <a:pt x="100" y="480"/>
                  </a:lnTo>
                  <a:lnTo>
                    <a:pt x="100" y="188"/>
                  </a:lnTo>
                </a:path>
              </a:pathLst>
            </a:custGeom>
            <a:noFill/>
            <a:ln w="19050" cmpd="sng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4981" name="Text Box 117">
            <a:extLst>
              <a:ext uri="{FF2B5EF4-FFF2-40B4-BE49-F238E27FC236}">
                <a16:creationId xmlns:a16="http://schemas.microsoft.com/office/drawing/2014/main" id="{AF3FDF64-BA48-42FE-8152-FF20B6E409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5175" y="2986088"/>
            <a:ext cx="6508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400" b="1">
                <a:latin typeface="Swis721 LtEx BT" pitchFamily="34" charset="0"/>
              </a:rPr>
              <a:t>\</a:t>
            </a:r>
            <a:r>
              <a:rPr lang="en-US" altLang="en-US" sz="1600" b="1">
                <a:latin typeface="Swis721 LtEx BT" pitchFamily="34" charset="0"/>
              </a:rPr>
              <a:t> </a:t>
            </a:r>
            <a:r>
              <a:rPr lang="en-US" altLang="en-US" sz="4400" b="1">
                <a:latin typeface="Swis721 LtEx BT" pitchFamily="34" charset="0"/>
              </a:rPr>
              <a:t>/</a:t>
            </a:r>
            <a:endParaRPr lang="th-TH" altLang="en-US" sz="4400" b="1">
              <a:latin typeface="Swis721 LtEx BT" pitchFamily="34" charset="0"/>
            </a:endParaRPr>
          </a:p>
        </p:txBody>
      </p:sp>
      <p:grpSp>
        <p:nvGrpSpPr>
          <p:cNvPr id="165010" name="Group 146">
            <a:extLst>
              <a:ext uri="{FF2B5EF4-FFF2-40B4-BE49-F238E27FC236}">
                <a16:creationId xmlns:a16="http://schemas.microsoft.com/office/drawing/2014/main" id="{5100DC3F-2729-47FF-939F-80BBEDB212E0}"/>
              </a:ext>
            </a:extLst>
          </p:cNvPr>
          <p:cNvGrpSpPr>
            <a:grpSpLocks/>
          </p:cNvGrpSpPr>
          <p:nvPr/>
        </p:nvGrpSpPr>
        <p:grpSpPr bwMode="auto">
          <a:xfrm>
            <a:off x="4206875" y="2968625"/>
            <a:ext cx="523875" cy="785813"/>
            <a:chOff x="2650" y="2030"/>
            <a:chExt cx="330" cy="495"/>
          </a:xfrm>
        </p:grpSpPr>
        <p:sp>
          <p:nvSpPr>
            <p:cNvPr id="70697" name="Text Box 118">
              <a:extLst>
                <a:ext uri="{FF2B5EF4-FFF2-40B4-BE49-F238E27FC236}">
                  <a16:creationId xmlns:a16="http://schemas.microsoft.com/office/drawing/2014/main" id="{B8809526-527F-47CB-A33C-40D3F7928D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0" y="2045"/>
              <a:ext cx="230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4400" b="1">
                  <a:latin typeface="Swis721 LtEx BT" pitchFamily="34" charset="0"/>
                </a:rPr>
                <a:t>\</a:t>
              </a:r>
              <a:endParaRPr lang="th-TH" altLang="en-US" sz="4400" b="1">
                <a:latin typeface="Swis721 LtEx BT" pitchFamily="34" charset="0"/>
              </a:endParaRPr>
            </a:p>
          </p:txBody>
        </p:sp>
        <p:sp>
          <p:nvSpPr>
            <p:cNvPr id="70698" name="Text Box 119">
              <a:extLst>
                <a:ext uri="{FF2B5EF4-FFF2-40B4-BE49-F238E27FC236}">
                  <a16:creationId xmlns:a16="http://schemas.microsoft.com/office/drawing/2014/main" id="{85807F5B-DE70-4317-9F1E-BB65439FCF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4" y="2030"/>
              <a:ext cx="186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4000" b="1"/>
                <a:t>|</a:t>
              </a:r>
              <a:endParaRPr lang="th-TH" altLang="en-US" sz="4000" b="1"/>
            </a:p>
          </p:txBody>
        </p:sp>
      </p:grpSp>
      <p:sp>
        <p:nvSpPr>
          <p:cNvPr id="164984" name="Text Box 120">
            <a:extLst>
              <a:ext uri="{FF2B5EF4-FFF2-40B4-BE49-F238E27FC236}">
                <a16:creationId xmlns:a16="http://schemas.microsoft.com/office/drawing/2014/main" id="{A350454C-179B-4FA1-A70D-02EB662C86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7125" y="3043238"/>
            <a:ext cx="6762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b="1">
                <a:latin typeface="Swis721 LtEx BT" pitchFamily="34" charset="0"/>
              </a:rPr>
              <a:t>)(</a:t>
            </a:r>
            <a:endParaRPr lang="th-TH" altLang="en-US" sz="3600" b="1">
              <a:latin typeface="Swis721 LtEx BT" pitchFamily="34" charset="0"/>
            </a:endParaRPr>
          </a:p>
        </p:txBody>
      </p:sp>
      <p:grpSp>
        <p:nvGrpSpPr>
          <p:cNvPr id="165009" name="Group 145">
            <a:extLst>
              <a:ext uri="{FF2B5EF4-FFF2-40B4-BE49-F238E27FC236}">
                <a16:creationId xmlns:a16="http://schemas.microsoft.com/office/drawing/2014/main" id="{0194F394-4753-44E4-9462-BD21E50F9F18}"/>
              </a:ext>
            </a:extLst>
          </p:cNvPr>
          <p:cNvGrpSpPr>
            <a:grpSpLocks/>
          </p:cNvGrpSpPr>
          <p:nvPr/>
        </p:nvGrpSpPr>
        <p:grpSpPr bwMode="auto">
          <a:xfrm>
            <a:off x="5991225" y="2981325"/>
            <a:ext cx="447675" cy="722313"/>
            <a:chOff x="3774" y="2038"/>
            <a:chExt cx="282" cy="455"/>
          </a:xfrm>
        </p:grpSpPr>
        <p:sp>
          <p:nvSpPr>
            <p:cNvPr id="70695" name="Text Box 122">
              <a:extLst>
                <a:ext uri="{FF2B5EF4-FFF2-40B4-BE49-F238E27FC236}">
                  <a16:creationId xmlns:a16="http://schemas.microsoft.com/office/drawing/2014/main" id="{AF76FA81-AA41-485E-844A-B8CDB48DE5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4" y="2089"/>
              <a:ext cx="230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3600" b="1">
                  <a:latin typeface="Swis721 LtEx BT" pitchFamily="34" charset="0"/>
                </a:rPr>
                <a:t>)</a:t>
              </a:r>
              <a:endParaRPr lang="th-TH" altLang="en-US" sz="3600" b="1">
                <a:latin typeface="Swis721 LtEx BT" pitchFamily="34" charset="0"/>
              </a:endParaRPr>
            </a:p>
          </p:txBody>
        </p:sp>
        <p:sp>
          <p:nvSpPr>
            <p:cNvPr id="70696" name="Text Box 123">
              <a:extLst>
                <a:ext uri="{FF2B5EF4-FFF2-40B4-BE49-F238E27FC236}">
                  <a16:creationId xmlns:a16="http://schemas.microsoft.com/office/drawing/2014/main" id="{B46785D3-333E-4516-B136-F6CE2E3278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0" y="2038"/>
              <a:ext cx="186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4000" b="1"/>
                <a:t>|</a:t>
              </a:r>
              <a:endParaRPr lang="th-TH" altLang="en-US" sz="4000" b="1"/>
            </a:p>
          </p:txBody>
        </p:sp>
      </p:grpSp>
      <p:grpSp>
        <p:nvGrpSpPr>
          <p:cNvPr id="165008" name="Group 144">
            <a:extLst>
              <a:ext uri="{FF2B5EF4-FFF2-40B4-BE49-F238E27FC236}">
                <a16:creationId xmlns:a16="http://schemas.microsoft.com/office/drawing/2014/main" id="{357EA862-90F3-4837-903A-0FC592F92A75}"/>
              </a:ext>
            </a:extLst>
          </p:cNvPr>
          <p:cNvGrpSpPr>
            <a:grpSpLocks/>
          </p:cNvGrpSpPr>
          <p:nvPr/>
        </p:nvGrpSpPr>
        <p:grpSpPr bwMode="auto">
          <a:xfrm>
            <a:off x="6873875" y="2974975"/>
            <a:ext cx="485775" cy="709613"/>
            <a:chOff x="4330" y="2034"/>
            <a:chExt cx="306" cy="447"/>
          </a:xfrm>
        </p:grpSpPr>
        <p:sp>
          <p:nvSpPr>
            <p:cNvPr id="70693" name="Text Box 124">
              <a:extLst>
                <a:ext uri="{FF2B5EF4-FFF2-40B4-BE49-F238E27FC236}">
                  <a16:creationId xmlns:a16="http://schemas.microsoft.com/office/drawing/2014/main" id="{69EE0F01-81D6-44E5-A1D3-C4ED1EE581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406" y="2077"/>
              <a:ext cx="230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3600" b="1">
                  <a:latin typeface="Swis721 LtEx BT" pitchFamily="34" charset="0"/>
                </a:rPr>
                <a:t>(</a:t>
              </a:r>
              <a:endParaRPr lang="th-TH" altLang="en-US" sz="3600" b="1">
                <a:latin typeface="Swis721 LtEx BT" pitchFamily="34" charset="0"/>
              </a:endParaRPr>
            </a:p>
          </p:txBody>
        </p:sp>
        <p:sp>
          <p:nvSpPr>
            <p:cNvPr id="70694" name="Text Box 125">
              <a:extLst>
                <a:ext uri="{FF2B5EF4-FFF2-40B4-BE49-F238E27FC236}">
                  <a16:creationId xmlns:a16="http://schemas.microsoft.com/office/drawing/2014/main" id="{77BDABC1-1F2A-4774-9DD7-85189F640B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0" y="2034"/>
              <a:ext cx="186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4000" b="1"/>
                <a:t>|</a:t>
              </a:r>
              <a:endParaRPr lang="th-TH" altLang="en-US" sz="4000" b="1"/>
            </a:p>
          </p:txBody>
        </p:sp>
      </p:grpSp>
      <p:grpSp>
        <p:nvGrpSpPr>
          <p:cNvPr id="165031" name="Group 167">
            <a:extLst>
              <a:ext uri="{FF2B5EF4-FFF2-40B4-BE49-F238E27FC236}">
                <a16:creationId xmlns:a16="http://schemas.microsoft.com/office/drawing/2014/main" id="{2297024F-56D1-4431-8CB3-E1E695E46ACC}"/>
              </a:ext>
            </a:extLst>
          </p:cNvPr>
          <p:cNvGrpSpPr>
            <a:grpSpLocks/>
          </p:cNvGrpSpPr>
          <p:nvPr/>
        </p:nvGrpSpPr>
        <p:grpSpPr bwMode="auto">
          <a:xfrm>
            <a:off x="655638" y="4446588"/>
            <a:ext cx="7656512" cy="1041400"/>
            <a:chOff x="413" y="2961"/>
            <a:chExt cx="4823" cy="656"/>
          </a:xfrm>
        </p:grpSpPr>
        <p:sp>
          <p:nvSpPr>
            <p:cNvPr id="70691" name="Text Box 127">
              <a:extLst>
                <a:ext uri="{FF2B5EF4-FFF2-40B4-BE49-F238E27FC236}">
                  <a16:creationId xmlns:a16="http://schemas.microsoft.com/office/drawing/2014/main" id="{C27E1242-663B-4077-AB5B-001B0695C4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4" y="2961"/>
              <a:ext cx="4622" cy="6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Space between the letters depends on the contour of</a:t>
              </a:r>
            </a:p>
            <a:p>
              <a:pPr eaLnBrk="1" hangingPunct="1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the letters at an adjacent side.</a:t>
              </a:r>
            </a:p>
          </p:txBody>
        </p:sp>
        <p:sp>
          <p:nvSpPr>
            <p:cNvPr id="70692" name="Rectangle 128">
              <a:extLst>
                <a:ext uri="{FF2B5EF4-FFF2-40B4-BE49-F238E27FC236}">
                  <a16:creationId xmlns:a16="http://schemas.microsoft.com/office/drawing/2014/main" id="{2E311762-DE6C-479B-BE3B-D9E818ACE0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" y="3095"/>
              <a:ext cx="129" cy="129"/>
            </a:xfrm>
            <a:prstGeom prst="rect">
              <a:avLst/>
            </a:prstGeom>
            <a:solidFill>
              <a:srgbClr val="0033CC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sp>
        <p:nvSpPr>
          <p:cNvPr id="164994" name="Text Box 130">
            <a:extLst>
              <a:ext uri="{FF2B5EF4-FFF2-40B4-BE49-F238E27FC236}">
                <a16:creationId xmlns:a16="http://schemas.microsoft.com/office/drawing/2014/main" id="{DB39A7B5-869F-48EC-8B4A-FC1C24F2A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425" y="2528888"/>
            <a:ext cx="12874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Spacing</a:t>
            </a:r>
          </a:p>
        </p:txBody>
      </p:sp>
      <p:sp>
        <p:nvSpPr>
          <p:cNvPr id="164995" name="Text Box 131">
            <a:extLst>
              <a:ext uri="{FF2B5EF4-FFF2-40B4-BE49-F238E27FC236}">
                <a16:creationId xmlns:a16="http://schemas.microsoft.com/office/drawing/2014/main" id="{60095756-D1E3-474B-B708-D8B160F095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425" y="3189288"/>
            <a:ext cx="127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Contour</a:t>
            </a:r>
          </a:p>
        </p:txBody>
      </p:sp>
      <p:grpSp>
        <p:nvGrpSpPr>
          <p:cNvPr id="164997" name="Group 133">
            <a:extLst>
              <a:ext uri="{FF2B5EF4-FFF2-40B4-BE49-F238E27FC236}">
                <a16:creationId xmlns:a16="http://schemas.microsoft.com/office/drawing/2014/main" id="{B45D809F-5C7B-49F2-B668-B00F16E7FEC2}"/>
              </a:ext>
            </a:extLst>
          </p:cNvPr>
          <p:cNvGrpSpPr>
            <a:grpSpLocks/>
          </p:cNvGrpSpPr>
          <p:nvPr/>
        </p:nvGrpSpPr>
        <p:grpSpPr bwMode="auto">
          <a:xfrm>
            <a:off x="2117725" y="2989263"/>
            <a:ext cx="577850" cy="701675"/>
            <a:chOff x="1342" y="2203"/>
            <a:chExt cx="364" cy="442"/>
          </a:xfrm>
        </p:grpSpPr>
        <p:sp>
          <p:nvSpPr>
            <p:cNvPr id="70689" name="Text Box 115">
              <a:extLst>
                <a:ext uri="{FF2B5EF4-FFF2-40B4-BE49-F238E27FC236}">
                  <a16:creationId xmlns:a16="http://schemas.microsoft.com/office/drawing/2014/main" id="{39CAA191-D189-4944-9E67-831A59D971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2" y="2203"/>
              <a:ext cx="276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4000" b="1">
                  <a:latin typeface="Swis721 LtEx BT" pitchFamily="34" charset="0"/>
                </a:rPr>
                <a:t>|</a:t>
              </a:r>
              <a:endParaRPr lang="th-TH" altLang="en-US" sz="4000" b="1">
                <a:latin typeface="Swis721 LtEx BT" pitchFamily="34" charset="0"/>
              </a:endParaRPr>
            </a:p>
          </p:txBody>
        </p:sp>
        <p:sp>
          <p:nvSpPr>
            <p:cNvPr id="70690" name="Text Box 132">
              <a:extLst>
                <a:ext uri="{FF2B5EF4-FFF2-40B4-BE49-F238E27FC236}">
                  <a16:creationId xmlns:a16="http://schemas.microsoft.com/office/drawing/2014/main" id="{CA016CE8-66FE-4800-A9FC-505377A6DE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0" y="2203"/>
              <a:ext cx="276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4000" b="1">
                  <a:latin typeface="Swis721 LtEx BT" pitchFamily="34" charset="0"/>
                </a:rPr>
                <a:t>|</a:t>
              </a:r>
              <a:endParaRPr lang="th-TH" altLang="en-US" sz="4000" b="1">
                <a:latin typeface="Swis721 LtEx BT" pitchFamily="34" charset="0"/>
              </a:endParaRPr>
            </a:p>
          </p:txBody>
        </p:sp>
      </p:grpSp>
      <p:grpSp>
        <p:nvGrpSpPr>
          <p:cNvPr id="164998" name="Group 134">
            <a:extLst>
              <a:ext uri="{FF2B5EF4-FFF2-40B4-BE49-F238E27FC236}">
                <a16:creationId xmlns:a16="http://schemas.microsoft.com/office/drawing/2014/main" id="{03D3A0FE-D38F-424C-A79E-CA30F3737A03}"/>
              </a:ext>
            </a:extLst>
          </p:cNvPr>
          <p:cNvGrpSpPr>
            <a:grpSpLocks/>
          </p:cNvGrpSpPr>
          <p:nvPr/>
        </p:nvGrpSpPr>
        <p:grpSpPr bwMode="auto">
          <a:xfrm>
            <a:off x="2486025" y="2989263"/>
            <a:ext cx="577850" cy="701675"/>
            <a:chOff x="1342" y="2203"/>
            <a:chExt cx="364" cy="442"/>
          </a:xfrm>
        </p:grpSpPr>
        <p:sp>
          <p:nvSpPr>
            <p:cNvPr id="70687" name="Text Box 135">
              <a:extLst>
                <a:ext uri="{FF2B5EF4-FFF2-40B4-BE49-F238E27FC236}">
                  <a16:creationId xmlns:a16="http://schemas.microsoft.com/office/drawing/2014/main" id="{95EF4222-4999-4195-9CEF-91EEA0F70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2" y="2203"/>
              <a:ext cx="276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4000" b="1">
                  <a:latin typeface="Swis721 LtEx BT" pitchFamily="34" charset="0"/>
                </a:rPr>
                <a:t>|</a:t>
              </a:r>
              <a:endParaRPr lang="th-TH" altLang="en-US" sz="4000" b="1">
                <a:latin typeface="Swis721 LtEx BT" pitchFamily="34" charset="0"/>
              </a:endParaRPr>
            </a:p>
          </p:txBody>
        </p:sp>
        <p:sp>
          <p:nvSpPr>
            <p:cNvPr id="70688" name="Text Box 136">
              <a:extLst>
                <a:ext uri="{FF2B5EF4-FFF2-40B4-BE49-F238E27FC236}">
                  <a16:creationId xmlns:a16="http://schemas.microsoft.com/office/drawing/2014/main" id="{0A60B3D4-6B1D-4BD1-AA92-857503A039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0" y="2203"/>
              <a:ext cx="276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4000" b="1">
                  <a:latin typeface="Swis721 LtEx BT" pitchFamily="34" charset="0"/>
                </a:rPr>
                <a:t>|</a:t>
              </a:r>
              <a:endParaRPr lang="th-TH" altLang="en-US" sz="4000" b="1">
                <a:latin typeface="Swis721 LtEx BT" pitchFamily="34" charset="0"/>
              </a:endParaRPr>
            </a:p>
          </p:txBody>
        </p:sp>
      </p:grpSp>
      <p:sp>
        <p:nvSpPr>
          <p:cNvPr id="165001" name="Text Box 137">
            <a:extLst>
              <a:ext uri="{FF2B5EF4-FFF2-40B4-BE49-F238E27FC236}">
                <a16:creationId xmlns:a16="http://schemas.microsoft.com/office/drawing/2014/main" id="{0730181B-5D69-41B5-B928-722A6A49D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" y="3989388"/>
            <a:ext cx="3559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General conclusions are:</a:t>
            </a:r>
          </a:p>
        </p:txBody>
      </p:sp>
      <p:grpSp>
        <p:nvGrpSpPr>
          <p:cNvPr id="165051" name="Group 187">
            <a:extLst>
              <a:ext uri="{FF2B5EF4-FFF2-40B4-BE49-F238E27FC236}">
                <a16:creationId xmlns:a16="http://schemas.microsoft.com/office/drawing/2014/main" id="{80F5D764-A4C9-48A0-9A89-6A91FF2A7448}"/>
              </a:ext>
            </a:extLst>
          </p:cNvPr>
          <p:cNvGrpSpPr>
            <a:grpSpLocks/>
          </p:cNvGrpSpPr>
          <p:nvPr/>
        </p:nvGrpSpPr>
        <p:grpSpPr bwMode="auto">
          <a:xfrm>
            <a:off x="655638" y="5451475"/>
            <a:ext cx="8099425" cy="1041400"/>
            <a:chOff x="413" y="3594"/>
            <a:chExt cx="5102" cy="656"/>
          </a:xfrm>
        </p:grpSpPr>
        <p:sp>
          <p:nvSpPr>
            <p:cNvPr id="70685" name="Rectangle 140">
              <a:extLst>
                <a:ext uri="{FF2B5EF4-FFF2-40B4-BE49-F238E27FC236}">
                  <a16:creationId xmlns:a16="http://schemas.microsoft.com/office/drawing/2014/main" id="{4BACEF5E-724E-4622-A961-CCE6D28F12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" y="3727"/>
              <a:ext cx="129" cy="129"/>
            </a:xfrm>
            <a:prstGeom prst="rect">
              <a:avLst/>
            </a:prstGeom>
            <a:solidFill>
              <a:srgbClr val="0033CC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70686" name="Text Box 166">
              <a:extLst>
                <a:ext uri="{FF2B5EF4-FFF2-40B4-BE49-F238E27FC236}">
                  <a16:creationId xmlns:a16="http://schemas.microsoft.com/office/drawing/2014/main" id="{360508B1-B751-48B0-A2ED-B260988288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" y="3594"/>
              <a:ext cx="4910" cy="6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Good spacing creates approximately equal </a:t>
              </a:r>
              <a:r>
                <a:rPr lang="en-US" altLang="en-US" sz="2400" b="1" i="1">
                  <a:latin typeface="Arial" panose="020B0604020202020204" pitchFamily="34" charset="0"/>
                  <a:cs typeface="Arial" panose="020B0604020202020204" pitchFamily="34" charset="0"/>
                </a:rPr>
                <a:t>background</a:t>
              </a:r>
              <a:br>
                <a:rPr lang="en-US" altLang="en-US" sz="2400" b="1" i="1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en-US" sz="2400" b="1" i="1">
                  <a:latin typeface="Arial" panose="020B0604020202020204" pitchFamily="34" charset="0"/>
                  <a:cs typeface="Arial" panose="020B0604020202020204" pitchFamily="34" charset="0"/>
                </a:rPr>
                <a:t>area</a:t>
              </a: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 between letters.</a:t>
              </a:r>
            </a:p>
          </p:txBody>
        </p:sp>
      </p:grpSp>
      <p:sp>
        <p:nvSpPr>
          <p:cNvPr id="165032" name="Rectangle 168">
            <a:extLst>
              <a:ext uri="{FF2B5EF4-FFF2-40B4-BE49-F238E27FC236}">
                <a16:creationId xmlns:a16="http://schemas.microsoft.com/office/drawing/2014/main" id="{0D49F3A4-A9E6-404D-99F1-B2D423D5A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9500" y="1574800"/>
            <a:ext cx="165100" cy="876300"/>
          </a:xfrm>
          <a:prstGeom prst="rect">
            <a:avLst/>
          </a:prstGeom>
          <a:solidFill>
            <a:srgbClr val="FF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505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165033" name="Rectangle 169">
            <a:extLst>
              <a:ext uri="{FF2B5EF4-FFF2-40B4-BE49-F238E27FC236}">
                <a16:creationId xmlns:a16="http://schemas.microsoft.com/office/drawing/2014/main" id="{CFCBE3AE-E3A6-41D0-B879-B81EDC380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3350" y="1568450"/>
            <a:ext cx="165100" cy="876300"/>
          </a:xfrm>
          <a:prstGeom prst="rect">
            <a:avLst/>
          </a:prstGeom>
          <a:solidFill>
            <a:srgbClr val="FF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505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165038" name="Freeform 174">
            <a:extLst>
              <a:ext uri="{FF2B5EF4-FFF2-40B4-BE49-F238E27FC236}">
                <a16:creationId xmlns:a16="http://schemas.microsoft.com/office/drawing/2014/main" id="{1D84763E-2BEA-4ED9-B53B-E3808D2349C7}"/>
              </a:ext>
            </a:extLst>
          </p:cNvPr>
          <p:cNvSpPr>
            <a:spLocks/>
          </p:cNvSpPr>
          <p:nvPr/>
        </p:nvSpPr>
        <p:spPr bwMode="auto">
          <a:xfrm>
            <a:off x="4140200" y="1581150"/>
            <a:ext cx="387350" cy="857250"/>
          </a:xfrm>
          <a:custGeom>
            <a:avLst/>
            <a:gdLst>
              <a:gd name="T0" fmla="*/ 2147483646 w 244"/>
              <a:gd name="T1" fmla="*/ 2147483646 h 540"/>
              <a:gd name="T2" fmla="*/ 2147483646 w 244"/>
              <a:gd name="T3" fmla="*/ 0 h 540"/>
              <a:gd name="T4" fmla="*/ 0 w 244"/>
              <a:gd name="T5" fmla="*/ 2147483646 h 540"/>
              <a:gd name="T6" fmla="*/ 2147483646 w 244"/>
              <a:gd name="T7" fmla="*/ 2147483646 h 540"/>
              <a:gd name="T8" fmla="*/ 2147483646 w 244"/>
              <a:gd name="T9" fmla="*/ 2147483646 h 5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4" h="540">
                <a:moveTo>
                  <a:pt x="244" y="540"/>
                </a:moveTo>
                <a:lnTo>
                  <a:pt x="244" y="0"/>
                </a:lnTo>
                <a:lnTo>
                  <a:pt x="0" y="4"/>
                </a:lnTo>
                <a:lnTo>
                  <a:pt x="204" y="536"/>
                </a:lnTo>
                <a:lnTo>
                  <a:pt x="244" y="540"/>
                </a:lnTo>
                <a:close/>
              </a:path>
            </a:pathLst>
          </a:custGeom>
          <a:solidFill>
            <a:srgbClr val="FF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65050" name="Group 186">
            <a:extLst>
              <a:ext uri="{FF2B5EF4-FFF2-40B4-BE49-F238E27FC236}">
                <a16:creationId xmlns:a16="http://schemas.microsoft.com/office/drawing/2014/main" id="{1936DAE1-012D-4E12-A4CE-1B4580C4ED19}"/>
              </a:ext>
            </a:extLst>
          </p:cNvPr>
          <p:cNvGrpSpPr>
            <a:grpSpLocks/>
          </p:cNvGrpSpPr>
          <p:nvPr/>
        </p:nvGrpSpPr>
        <p:grpSpPr bwMode="auto">
          <a:xfrm>
            <a:off x="3435350" y="1593850"/>
            <a:ext cx="495300" cy="825500"/>
            <a:chOff x="2164" y="1164"/>
            <a:chExt cx="312" cy="520"/>
          </a:xfrm>
        </p:grpSpPr>
        <p:grpSp>
          <p:nvGrpSpPr>
            <p:cNvPr id="70681" name="Group 172">
              <a:extLst>
                <a:ext uri="{FF2B5EF4-FFF2-40B4-BE49-F238E27FC236}">
                  <a16:creationId xmlns:a16="http://schemas.microsoft.com/office/drawing/2014/main" id="{45B105C8-95BA-4F67-81F7-8E4378336F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24" y="1164"/>
              <a:ext cx="252" cy="520"/>
              <a:chOff x="2220" y="1164"/>
              <a:chExt cx="252" cy="528"/>
            </a:xfrm>
          </p:grpSpPr>
          <p:sp>
            <p:nvSpPr>
              <p:cNvPr id="70683" name="Freeform 170">
                <a:extLst>
                  <a:ext uri="{FF2B5EF4-FFF2-40B4-BE49-F238E27FC236}">
                    <a16:creationId xmlns:a16="http://schemas.microsoft.com/office/drawing/2014/main" id="{38BCA922-DD7F-47A9-8DFE-53BEB370C2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0" y="1164"/>
                <a:ext cx="192" cy="528"/>
              </a:xfrm>
              <a:custGeom>
                <a:avLst/>
                <a:gdLst>
                  <a:gd name="T0" fmla="*/ 0 w 192"/>
                  <a:gd name="T1" fmla="*/ 528 h 528"/>
                  <a:gd name="T2" fmla="*/ 0 w 192"/>
                  <a:gd name="T3" fmla="*/ 0 h 528"/>
                  <a:gd name="T4" fmla="*/ 192 w 192"/>
                  <a:gd name="T5" fmla="*/ 4 h 528"/>
                  <a:gd name="T6" fmla="*/ 0 w 192"/>
                  <a:gd name="T7" fmla="*/ 528 h 52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2" h="528">
                    <a:moveTo>
                      <a:pt x="0" y="528"/>
                    </a:moveTo>
                    <a:lnTo>
                      <a:pt x="0" y="0"/>
                    </a:lnTo>
                    <a:lnTo>
                      <a:pt x="192" y="4"/>
                    </a:lnTo>
                    <a:lnTo>
                      <a:pt x="0" y="528"/>
                    </a:lnTo>
                    <a:close/>
                  </a:path>
                </a:pathLst>
              </a:custGeom>
              <a:solidFill>
                <a:srgbClr val="FF99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684" name="Freeform 171">
                <a:extLst>
                  <a:ext uri="{FF2B5EF4-FFF2-40B4-BE49-F238E27FC236}">
                    <a16:creationId xmlns:a16="http://schemas.microsoft.com/office/drawing/2014/main" id="{1EACF331-6B53-4D2D-A93C-CE99EC647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0" y="1164"/>
                <a:ext cx="60" cy="120"/>
              </a:xfrm>
              <a:custGeom>
                <a:avLst/>
                <a:gdLst>
                  <a:gd name="T0" fmla="*/ 60 w 60"/>
                  <a:gd name="T1" fmla="*/ 0 h 120"/>
                  <a:gd name="T2" fmla="*/ 0 w 60"/>
                  <a:gd name="T3" fmla="*/ 0 h 120"/>
                  <a:gd name="T4" fmla="*/ 32 w 60"/>
                  <a:gd name="T5" fmla="*/ 52 h 120"/>
                  <a:gd name="T6" fmla="*/ 60 w 60"/>
                  <a:gd name="T7" fmla="*/ 120 h 120"/>
                  <a:gd name="T8" fmla="*/ 60 w 60"/>
                  <a:gd name="T9" fmla="*/ 0 h 1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0" h="120">
                    <a:moveTo>
                      <a:pt x="60" y="0"/>
                    </a:moveTo>
                    <a:lnTo>
                      <a:pt x="0" y="0"/>
                    </a:lnTo>
                    <a:lnTo>
                      <a:pt x="32" y="52"/>
                    </a:lnTo>
                    <a:lnTo>
                      <a:pt x="60" y="12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FF99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0682" name="Freeform 180">
              <a:extLst>
                <a:ext uri="{FF2B5EF4-FFF2-40B4-BE49-F238E27FC236}">
                  <a16:creationId xmlns:a16="http://schemas.microsoft.com/office/drawing/2014/main" id="{AB43C01E-D458-4C13-83D3-C57D0ADAF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4" y="1388"/>
              <a:ext cx="124" cy="280"/>
            </a:xfrm>
            <a:custGeom>
              <a:avLst/>
              <a:gdLst>
                <a:gd name="T0" fmla="*/ 120 w 124"/>
                <a:gd name="T1" fmla="*/ 0 h 280"/>
                <a:gd name="T2" fmla="*/ 36 w 124"/>
                <a:gd name="T3" fmla="*/ 64 h 280"/>
                <a:gd name="T4" fmla="*/ 0 w 124"/>
                <a:gd name="T5" fmla="*/ 88 h 280"/>
                <a:gd name="T6" fmla="*/ 124 w 124"/>
                <a:gd name="T7" fmla="*/ 280 h 28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4" h="280">
                  <a:moveTo>
                    <a:pt x="120" y="0"/>
                  </a:moveTo>
                  <a:lnTo>
                    <a:pt x="36" y="64"/>
                  </a:lnTo>
                  <a:lnTo>
                    <a:pt x="0" y="88"/>
                  </a:lnTo>
                  <a:lnTo>
                    <a:pt x="124" y="280"/>
                  </a:lnTo>
                </a:path>
              </a:pathLst>
            </a:custGeom>
            <a:solidFill>
              <a:srgbClr val="FF99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5047" name="Freeform 183">
            <a:extLst>
              <a:ext uri="{FF2B5EF4-FFF2-40B4-BE49-F238E27FC236}">
                <a16:creationId xmlns:a16="http://schemas.microsoft.com/office/drawing/2014/main" id="{2E9F692D-FE96-4145-AFF4-1A076E23764C}"/>
              </a:ext>
            </a:extLst>
          </p:cNvPr>
          <p:cNvSpPr>
            <a:spLocks/>
          </p:cNvSpPr>
          <p:nvPr/>
        </p:nvSpPr>
        <p:spPr bwMode="auto">
          <a:xfrm>
            <a:off x="4711700" y="1593850"/>
            <a:ext cx="793750" cy="844550"/>
          </a:xfrm>
          <a:custGeom>
            <a:avLst/>
            <a:gdLst>
              <a:gd name="T0" fmla="*/ 0 w 500"/>
              <a:gd name="T1" fmla="*/ 2147483646 h 532"/>
              <a:gd name="T2" fmla="*/ 0 w 500"/>
              <a:gd name="T3" fmla="*/ 2147483646 h 532"/>
              <a:gd name="T4" fmla="*/ 2147483646 w 500"/>
              <a:gd name="T5" fmla="*/ 2147483646 h 532"/>
              <a:gd name="T6" fmla="*/ 2147483646 w 500"/>
              <a:gd name="T7" fmla="*/ 2147483646 h 532"/>
              <a:gd name="T8" fmla="*/ 2147483646 w 500"/>
              <a:gd name="T9" fmla="*/ 2147483646 h 532"/>
              <a:gd name="T10" fmla="*/ 2147483646 w 500"/>
              <a:gd name="T11" fmla="*/ 2147483646 h 532"/>
              <a:gd name="T12" fmla="*/ 2147483646 w 500"/>
              <a:gd name="T13" fmla="*/ 0 h 532"/>
              <a:gd name="T14" fmla="*/ 2147483646 w 500"/>
              <a:gd name="T15" fmla="*/ 0 h 532"/>
              <a:gd name="T16" fmla="*/ 2147483646 w 500"/>
              <a:gd name="T17" fmla="*/ 2147483646 h 532"/>
              <a:gd name="T18" fmla="*/ 2147483646 w 500"/>
              <a:gd name="T19" fmla="*/ 2147483646 h 532"/>
              <a:gd name="T20" fmla="*/ 2147483646 w 500"/>
              <a:gd name="T21" fmla="*/ 2147483646 h 532"/>
              <a:gd name="T22" fmla="*/ 2147483646 w 500"/>
              <a:gd name="T23" fmla="*/ 2147483646 h 532"/>
              <a:gd name="T24" fmla="*/ 2147483646 w 500"/>
              <a:gd name="T25" fmla="*/ 2147483646 h 532"/>
              <a:gd name="T26" fmla="*/ 0 w 500"/>
              <a:gd name="T27" fmla="*/ 2147483646 h 53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500" h="532">
                <a:moveTo>
                  <a:pt x="0" y="532"/>
                </a:moveTo>
                <a:lnTo>
                  <a:pt x="0" y="340"/>
                </a:lnTo>
                <a:lnTo>
                  <a:pt x="196" y="340"/>
                </a:lnTo>
                <a:lnTo>
                  <a:pt x="316" y="252"/>
                </a:lnTo>
                <a:lnTo>
                  <a:pt x="324" y="204"/>
                </a:lnTo>
                <a:lnTo>
                  <a:pt x="324" y="64"/>
                </a:lnTo>
                <a:lnTo>
                  <a:pt x="268" y="0"/>
                </a:lnTo>
                <a:lnTo>
                  <a:pt x="492" y="0"/>
                </a:lnTo>
                <a:lnTo>
                  <a:pt x="416" y="76"/>
                </a:lnTo>
                <a:lnTo>
                  <a:pt x="380" y="152"/>
                </a:lnTo>
                <a:lnTo>
                  <a:pt x="380" y="384"/>
                </a:lnTo>
                <a:lnTo>
                  <a:pt x="456" y="500"/>
                </a:lnTo>
                <a:lnTo>
                  <a:pt x="500" y="532"/>
                </a:lnTo>
                <a:lnTo>
                  <a:pt x="0" y="532"/>
                </a:lnTo>
                <a:close/>
              </a:path>
            </a:pathLst>
          </a:custGeom>
          <a:solidFill>
            <a:srgbClr val="FF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5048" name="Freeform 184">
            <a:extLst>
              <a:ext uri="{FF2B5EF4-FFF2-40B4-BE49-F238E27FC236}">
                <a16:creationId xmlns:a16="http://schemas.microsoft.com/office/drawing/2014/main" id="{3E4DB367-3C08-4219-946B-4B97216E4B87}"/>
              </a:ext>
            </a:extLst>
          </p:cNvPr>
          <p:cNvSpPr>
            <a:spLocks/>
          </p:cNvSpPr>
          <p:nvPr/>
        </p:nvSpPr>
        <p:spPr bwMode="auto">
          <a:xfrm>
            <a:off x="5994400" y="1581150"/>
            <a:ext cx="292100" cy="863600"/>
          </a:xfrm>
          <a:custGeom>
            <a:avLst/>
            <a:gdLst>
              <a:gd name="T0" fmla="*/ 2147483646 w 184"/>
              <a:gd name="T1" fmla="*/ 2147483646 h 544"/>
              <a:gd name="T2" fmla="*/ 2147483646 w 184"/>
              <a:gd name="T3" fmla="*/ 2147483646 h 544"/>
              <a:gd name="T4" fmla="*/ 2147483646 w 184"/>
              <a:gd name="T5" fmla="*/ 2147483646 h 544"/>
              <a:gd name="T6" fmla="*/ 2147483646 w 184"/>
              <a:gd name="T7" fmla="*/ 2147483646 h 544"/>
              <a:gd name="T8" fmla="*/ 0 w 184"/>
              <a:gd name="T9" fmla="*/ 0 h 544"/>
              <a:gd name="T10" fmla="*/ 2147483646 w 184"/>
              <a:gd name="T11" fmla="*/ 0 h 544"/>
              <a:gd name="T12" fmla="*/ 2147483646 w 184"/>
              <a:gd name="T13" fmla="*/ 2147483646 h 54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84" h="544">
                <a:moveTo>
                  <a:pt x="184" y="540"/>
                </a:moveTo>
                <a:lnTo>
                  <a:pt x="4" y="544"/>
                </a:lnTo>
                <a:lnTo>
                  <a:pt x="120" y="380"/>
                </a:lnTo>
                <a:lnTo>
                  <a:pt x="120" y="140"/>
                </a:lnTo>
                <a:lnTo>
                  <a:pt x="0" y="0"/>
                </a:lnTo>
                <a:lnTo>
                  <a:pt x="184" y="0"/>
                </a:lnTo>
                <a:lnTo>
                  <a:pt x="184" y="540"/>
                </a:lnTo>
                <a:close/>
              </a:path>
            </a:pathLst>
          </a:custGeom>
          <a:solidFill>
            <a:srgbClr val="FF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5049" name="Freeform 185">
            <a:extLst>
              <a:ext uri="{FF2B5EF4-FFF2-40B4-BE49-F238E27FC236}">
                <a16:creationId xmlns:a16="http://schemas.microsoft.com/office/drawing/2014/main" id="{E5B9E0E3-B155-4AF0-923C-825E68673683}"/>
              </a:ext>
            </a:extLst>
          </p:cNvPr>
          <p:cNvSpPr>
            <a:spLocks/>
          </p:cNvSpPr>
          <p:nvPr/>
        </p:nvSpPr>
        <p:spPr bwMode="auto">
          <a:xfrm flipH="1">
            <a:off x="7029450" y="1587500"/>
            <a:ext cx="292100" cy="863600"/>
          </a:xfrm>
          <a:custGeom>
            <a:avLst/>
            <a:gdLst>
              <a:gd name="T0" fmla="*/ 2147483646 w 184"/>
              <a:gd name="T1" fmla="*/ 2147483646 h 544"/>
              <a:gd name="T2" fmla="*/ 2147483646 w 184"/>
              <a:gd name="T3" fmla="*/ 2147483646 h 544"/>
              <a:gd name="T4" fmla="*/ 2147483646 w 184"/>
              <a:gd name="T5" fmla="*/ 2147483646 h 544"/>
              <a:gd name="T6" fmla="*/ 2147483646 w 184"/>
              <a:gd name="T7" fmla="*/ 2147483646 h 544"/>
              <a:gd name="T8" fmla="*/ 0 w 184"/>
              <a:gd name="T9" fmla="*/ 0 h 544"/>
              <a:gd name="T10" fmla="*/ 2147483646 w 184"/>
              <a:gd name="T11" fmla="*/ 0 h 544"/>
              <a:gd name="T12" fmla="*/ 2147483646 w 184"/>
              <a:gd name="T13" fmla="*/ 2147483646 h 54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84" h="544">
                <a:moveTo>
                  <a:pt x="184" y="540"/>
                </a:moveTo>
                <a:lnTo>
                  <a:pt x="4" y="544"/>
                </a:lnTo>
                <a:lnTo>
                  <a:pt x="120" y="380"/>
                </a:lnTo>
                <a:lnTo>
                  <a:pt x="120" y="140"/>
                </a:lnTo>
                <a:lnTo>
                  <a:pt x="0" y="0"/>
                </a:lnTo>
                <a:lnTo>
                  <a:pt x="184" y="0"/>
                </a:lnTo>
                <a:lnTo>
                  <a:pt x="184" y="540"/>
                </a:lnTo>
                <a:close/>
              </a:path>
            </a:pathLst>
          </a:custGeom>
          <a:solidFill>
            <a:srgbClr val="FF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5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4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6" dur="500"/>
                                        <p:tgtEl>
                                          <p:spTgt spid="164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5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6" dur="500"/>
                                        <p:tgtEl>
                                          <p:spTgt spid="164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4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4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4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5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4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65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5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65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65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5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65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65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65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65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65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6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65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65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65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002" grpId="0" animBg="1"/>
      <p:bldP spid="164956" grpId="0"/>
      <p:bldP spid="164981" grpId="0"/>
      <p:bldP spid="164984" grpId="0"/>
      <p:bldP spid="164994" grpId="0"/>
      <p:bldP spid="164995" grpId="0"/>
      <p:bldP spid="165001" grpId="0"/>
      <p:bldP spid="165032" grpId="0" animBg="1"/>
      <p:bldP spid="16503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023" name="Group 111">
            <a:extLst>
              <a:ext uri="{FF2B5EF4-FFF2-40B4-BE49-F238E27FC236}">
                <a16:creationId xmlns:a16="http://schemas.microsoft.com/office/drawing/2014/main" id="{1E05D8A9-0BFA-4772-8F47-90F0CA7AFF7D}"/>
              </a:ext>
            </a:extLst>
          </p:cNvPr>
          <p:cNvGrpSpPr>
            <a:grpSpLocks/>
          </p:cNvGrpSpPr>
          <p:nvPr/>
        </p:nvGrpSpPr>
        <p:grpSpPr bwMode="auto">
          <a:xfrm>
            <a:off x="5784850" y="5162550"/>
            <a:ext cx="317500" cy="1295400"/>
            <a:chOff x="2276" y="2076"/>
            <a:chExt cx="200" cy="504"/>
          </a:xfrm>
        </p:grpSpPr>
        <p:sp>
          <p:nvSpPr>
            <p:cNvPr id="71753" name="Line 112">
              <a:extLst>
                <a:ext uri="{FF2B5EF4-FFF2-40B4-BE49-F238E27FC236}">
                  <a16:creationId xmlns:a16="http://schemas.microsoft.com/office/drawing/2014/main" id="{F1EAE7C7-C3BB-4C4A-B73B-7CF9EACB68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6" y="2076"/>
              <a:ext cx="0" cy="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754" name="Line 113">
              <a:extLst>
                <a:ext uri="{FF2B5EF4-FFF2-40B4-BE49-F238E27FC236}">
                  <a16:creationId xmlns:a16="http://schemas.microsoft.com/office/drawing/2014/main" id="{67AA759A-7F1E-41FD-9BEF-4E10EF298D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6" y="2076"/>
              <a:ext cx="0" cy="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7019" name="Group 107">
            <a:extLst>
              <a:ext uri="{FF2B5EF4-FFF2-40B4-BE49-F238E27FC236}">
                <a16:creationId xmlns:a16="http://schemas.microsoft.com/office/drawing/2014/main" id="{10275A29-7424-453C-A631-33D5CCD52828}"/>
              </a:ext>
            </a:extLst>
          </p:cNvPr>
          <p:cNvGrpSpPr>
            <a:grpSpLocks/>
          </p:cNvGrpSpPr>
          <p:nvPr/>
        </p:nvGrpSpPr>
        <p:grpSpPr bwMode="auto">
          <a:xfrm>
            <a:off x="5740400" y="1758950"/>
            <a:ext cx="317500" cy="1295400"/>
            <a:chOff x="2276" y="2076"/>
            <a:chExt cx="200" cy="504"/>
          </a:xfrm>
        </p:grpSpPr>
        <p:sp>
          <p:nvSpPr>
            <p:cNvPr id="71751" name="Line 108">
              <a:extLst>
                <a:ext uri="{FF2B5EF4-FFF2-40B4-BE49-F238E27FC236}">
                  <a16:creationId xmlns:a16="http://schemas.microsoft.com/office/drawing/2014/main" id="{2AA476B9-9A71-4512-8530-FB3585733C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6" y="2076"/>
              <a:ext cx="0" cy="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752" name="Line 109">
              <a:extLst>
                <a:ext uri="{FF2B5EF4-FFF2-40B4-BE49-F238E27FC236}">
                  <a16:creationId xmlns:a16="http://schemas.microsoft.com/office/drawing/2014/main" id="{711A5131-8A95-4712-931B-F9F180A94E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6" y="2076"/>
              <a:ext cx="0" cy="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7018" name="Group 106">
            <a:extLst>
              <a:ext uri="{FF2B5EF4-FFF2-40B4-BE49-F238E27FC236}">
                <a16:creationId xmlns:a16="http://schemas.microsoft.com/office/drawing/2014/main" id="{81A83532-EE1B-4AA9-A3F0-7EF4B059324E}"/>
              </a:ext>
            </a:extLst>
          </p:cNvPr>
          <p:cNvGrpSpPr>
            <a:grpSpLocks/>
          </p:cNvGrpSpPr>
          <p:nvPr/>
        </p:nvGrpSpPr>
        <p:grpSpPr bwMode="auto">
          <a:xfrm>
            <a:off x="1379538" y="5122863"/>
            <a:ext cx="317500" cy="1295400"/>
            <a:chOff x="2276" y="2076"/>
            <a:chExt cx="200" cy="504"/>
          </a:xfrm>
        </p:grpSpPr>
        <p:sp>
          <p:nvSpPr>
            <p:cNvPr id="71749" name="Line 104">
              <a:extLst>
                <a:ext uri="{FF2B5EF4-FFF2-40B4-BE49-F238E27FC236}">
                  <a16:creationId xmlns:a16="http://schemas.microsoft.com/office/drawing/2014/main" id="{83630130-A5B2-4154-AA9D-A16F680762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6" y="2076"/>
              <a:ext cx="0" cy="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750" name="Line 105">
              <a:extLst>
                <a:ext uri="{FF2B5EF4-FFF2-40B4-BE49-F238E27FC236}">
                  <a16:creationId xmlns:a16="http://schemas.microsoft.com/office/drawing/2014/main" id="{CF7E8E98-C812-474C-8885-BA61A7374C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6" y="2076"/>
              <a:ext cx="0" cy="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7034" name="Group 122">
            <a:extLst>
              <a:ext uri="{FF2B5EF4-FFF2-40B4-BE49-F238E27FC236}">
                <a16:creationId xmlns:a16="http://schemas.microsoft.com/office/drawing/2014/main" id="{03A9EC5B-11A7-44C1-B67C-ED633CAFD6FD}"/>
              </a:ext>
            </a:extLst>
          </p:cNvPr>
          <p:cNvGrpSpPr>
            <a:grpSpLocks/>
          </p:cNvGrpSpPr>
          <p:nvPr/>
        </p:nvGrpSpPr>
        <p:grpSpPr bwMode="auto">
          <a:xfrm>
            <a:off x="482600" y="1955800"/>
            <a:ext cx="914400" cy="920750"/>
            <a:chOff x="304" y="1232"/>
            <a:chExt cx="576" cy="580"/>
          </a:xfrm>
        </p:grpSpPr>
        <p:sp>
          <p:nvSpPr>
            <p:cNvPr id="71747" name="Rectangle 5">
              <a:extLst>
                <a:ext uri="{FF2B5EF4-FFF2-40B4-BE49-F238E27FC236}">
                  <a16:creationId xmlns:a16="http://schemas.microsoft.com/office/drawing/2014/main" id="{D98FFEE5-EA95-4378-9691-7A1C622757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" y="1232"/>
              <a:ext cx="576" cy="57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99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71748" name="Line 7">
              <a:extLst>
                <a:ext uri="{FF2B5EF4-FFF2-40B4-BE49-F238E27FC236}">
                  <a16:creationId xmlns:a16="http://schemas.microsoft.com/office/drawing/2014/main" id="{15664BCB-FC17-4B9A-A38D-A59FCDBEB8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233"/>
              <a:ext cx="0" cy="579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7035" name="Group 123">
            <a:extLst>
              <a:ext uri="{FF2B5EF4-FFF2-40B4-BE49-F238E27FC236}">
                <a16:creationId xmlns:a16="http://schemas.microsoft.com/office/drawing/2014/main" id="{ED9F4C08-0ACE-4DD0-A743-FCB59A8945CD}"/>
              </a:ext>
            </a:extLst>
          </p:cNvPr>
          <p:cNvGrpSpPr>
            <a:grpSpLocks/>
          </p:cNvGrpSpPr>
          <p:nvPr/>
        </p:nvGrpSpPr>
        <p:grpSpPr bwMode="auto">
          <a:xfrm>
            <a:off x="1739900" y="1957388"/>
            <a:ext cx="914400" cy="915987"/>
            <a:chOff x="1096" y="1233"/>
            <a:chExt cx="576" cy="577"/>
          </a:xfrm>
        </p:grpSpPr>
        <p:sp>
          <p:nvSpPr>
            <p:cNvPr id="71745" name="Rectangle 6">
              <a:extLst>
                <a:ext uri="{FF2B5EF4-FFF2-40B4-BE49-F238E27FC236}">
                  <a16:creationId xmlns:a16="http://schemas.microsoft.com/office/drawing/2014/main" id="{F24103F7-B345-448B-97A3-112DF2F966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6" y="1234"/>
              <a:ext cx="576" cy="576"/>
            </a:xfrm>
            <a:prstGeom prst="rect">
              <a:avLst/>
            </a:prstGeom>
            <a:gradFill rotWithShape="1">
              <a:gsLst>
                <a:gs pos="0">
                  <a:srgbClr val="FF99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71746" name="Line 8">
              <a:extLst>
                <a:ext uri="{FF2B5EF4-FFF2-40B4-BE49-F238E27FC236}">
                  <a16:creationId xmlns:a16="http://schemas.microsoft.com/office/drawing/2014/main" id="{588DD313-4815-4A87-B8B7-11B308B348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1233"/>
              <a:ext cx="0" cy="576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6986" name="Group 74">
            <a:extLst>
              <a:ext uri="{FF2B5EF4-FFF2-40B4-BE49-F238E27FC236}">
                <a16:creationId xmlns:a16="http://schemas.microsoft.com/office/drawing/2014/main" id="{4986CC5E-794A-4189-9C99-E480DD312F04}"/>
              </a:ext>
            </a:extLst>
          </p:cNvPr>
          <p:cNvGrpSpPr>
            <a:grpSpLocks/>
          </p:cNvGrpSpPr>
          <p:nvPr/>
        </p:nvGrpSpPr>
        <p:grpSpPr bwMode="auto">
          <a:xfrm>
            <a:off x="6057900" y="1957388"/>
            <a:ext cx="904875" cy="914400"/>
            <a:chOff x="1120" y="2673"/>
            <a:chExt cx="570" cy="576"/>
          </a:xfrm>
        </p:grpSpPr>
        <p:sp>
          <p:nvSpPr>
            <p:cNvPr id="71743" name="Freeform 4">
              <a:extLst>
                <a:ext uri="{FF2B5EF4-FFF2-40B4-BE49-F238E27FC236}">
                  <a16:creationId xmlns:a16="http://schemas.microsoft.com/office/drawing/2014/main" id="{08B84635-4115-4813-8CB4-BED63029E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" y="2676"/>
              <a:ext cx="570" cy="570"/>
            </a:xfrm>
            <a:custGeom>
              <a:avLst/>
              <a:gdLst>
                <a:gd name="T0" fmla="*/ 0 w 570"/>
                <a:gd name="T1" fmla="*/ 0 h 570"/>
                <a:gd name="T2" fmla="*/ 210 w 570"/>
                <a:gd name="T3" fmla="*/ 570 h 570"/>
                <a:gd name="T4" fmla="*/ 570 w 570"/>
                <a:gd name="T5" fmla="*/ 570 h 570"/>
                <a:gd name="T6" fmla="*/ 570 w 570"/>
                <a:gd name="T7" fmla="*/ 0 h 570"/>
                <a:gd name="T8" fmla="*/ 0 w 570"/>
                <a:gd name="T9" fmla="*/ 0 h 5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0" h="570">
                  <a:moveTo>
                    <a:pt x="0" y="0"/>
                  </a:moveTo>
                  <a:lnTo>
                    <a:pt x="210" y="570"/>
                  </a:lnTo>
                  <a:lnTo>
                    <a:pt x="570" y="570"/>
                  </a:lnTo>
                  <a:lnTo>
                    <a:pt x="57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99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744" name="Line 9">
              <a:extLst>
                <a:ext uri="{FF2B5EF4-FFF2-40B4-BE49-F238E27FC236}">
                  <a16:creationId xmlns:a16="http://schemas.microsoft.com/office/drawing/2014/main" id="{3DD23415-DF11-4D14-9D59-6C31478776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6" y="2673"/>
              <a:ext cx="210" cy="576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6985" name="Group 73">
            <a:extLst>
              <a:ext uri="{FF2B5EF4-FFF2-40B4-BE49-F238E27FC236}">
                <a16:creationId xmlns:a16="http://schemas.microsoft.com/office/drawing/2014/main" id="{F1A99EF7-EC8E-4CBD-A529-2D2238DE75BB}"/>
              </a:ext>
            </a:extLst>
          </p:cNvPr>
          <p:cNvGrpSpPr>
            <a:grpSpLocks/>
          </p:cNvGrpSpPr>
          <p:nvPr/>
        </p:nvGrpSpPr>
        <p:grpSpPr bwMode="auto">
          <a:xfrm>
            <a:off x="4832350" y="1952625"/>
            <a:ext cx="914400" cy="920750"/>
            <a:chOff x="464" y="2678"/>
            <a:chExt cx="576" cy="580"/>
          </a:xfrm>
        </p:grpSpPr>
        <p:sp>
          <p:nvSpPr>
            <p:cNvPr id="71741" name="Rectangle 10">
              <a:extLst>
                <a:ext uri="{FF2B5EF4-FFF2-40B4-BE49-F238E27FC236}">
                  <a16:creationId xmlns:a16="http://schemas.microsoft.com/office/drawing/2014/main" id="{57E4C756-DA8C-465A-9E38-D615EF19D8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" y="2678"/>
              <a:ext cx="576" cy="57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99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71742" name="Line 11">
              <a:extLst>
                <a:ext uri="{FF2B5EF4-FFF2-40B4-BE49-F238E27FC236}">
                  <a16:creationId xmlns:a16="http://schemas.microsoft.com/office/drawing/2014/main" id="{6B37171A-F7B3-4916-ABAE-46FED54F13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0" y="2679"/>
              <a:ext cx="0" cy="579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7051" name="Group 139">
            <a:extLst>
              <a:ext uri="{FF2B5EF4-FFF2-40B4-BE49-F238E27FC236}">
                <a16:creationId xmlns:a16="http://schemas.microsoft.com/office/drawing/2014/main" id="{23B1752D-3B12-4A87-A3D0-3A23BB7339B1}"/>
              </a:ext>
            </a:extLst>
          </p:cNvPr>
          <p:cNvGrpSpPr>
            <a:grpSpLocks/>
          </p:cNvGrpSpPr>
          <p:nvPr/>
        </p:nvGrpSpPr>
        <p:grpSpPr bwMode="auto">
          <a:xfrm>
            <a:off x="6670675" y="3529013"/>
            <a:ext cx="1984375" cy="928687"/>
            <a:chOff x="4202" y="2223"/>
            <a:chExt cx="1250" cy="585"/>
          </a:xfrm>
        </p:grpSpPr>
        <p:grpSp>
          <p:nvGrpSpPr>
            <p:cNvPr id="71735" name="Group 12">
              <a:extLst>
                <a:ext uri="{FF2B5EF4-FFF2-40B4-BE49-F238E27FC236}">
                  <a16:creationId xmlns:a16="http://schemas.microsoft.com/office/drawing/2014/main" id="{2EF69CA1-A5F4-4295-9435-C141D2B9893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4202" y="2223"/>
              <a:ext cx="570" cy="576"/>
              <a:chOff x="2634" y="1635"/>
              <a:chExt cx="570" cy="576"/>
            </a:xfrm>
          </p:grpSpPr>
          <p:sp>
            <p:nvSpPr>
              <p:cNvPr id="71739" name="Freeform 13">
                <a:extLst>
                  <a:ext uri="{FF2B5EF4-FFF2-40B4-BE49-F238E27FC236}">
                    <a16:creationId xmlns:a16="http://schemas.microsoft.com/office/drawing/2014/main" id="{6098A6E6-6D7B-410C-BCE8-E45DD5893F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4" y="1638"/>
                <a:ext cx="570" cy="570"/>
              </a:xfrm>
              <a:custGeom>
                <a:avLst/>
                <a:gdLst>
                  <a:gd name="T0" fmla="*/ 0 w 570"/>
                  <a:gd name="T1" fmla="*/ 0 h 570"/>
                  <a:gd name="T2" fmla="*/ 210 w 570"/>
                  <a:gd name="T3" fmla="*/ 570 h 570"/>
                  <a:gd name="T4" fmla="*/ 570 w 570"/>
                  <a:gd name="T5" fmla="*/ 570 h 570"/>
                  <a:gd name="T6" fmla="*/ 570 w 570"/>
                  <a:gd name="T7" fmla="*/ 0 h 570"/>
                  <a:gd name="T8" fmla="*/ 0 w 570"/>
                  <a:gd name="T9" fmla="*/ 0 h 57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70" h="570">
                    <a:moveTo>
                      <a:pt x="0" y="0"/>
                    </a:moveTo>
                    <a:lnTo>
                      <a:pt x="210" y="570"/>
                    </a:lnTo>
                    <a:lnTo>
                      <a:pt x="570" y="570"/>
                    </a:lnTo>
                    <a:lnTo>
                      <a:pt x="57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9900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40" name="Line 14">
                <a:extLst>
                  <a:ext uri="{FF2B5EF4-FFF2-40B4-BE49-F238E27FC236}">
                    <a16:creationId xmlns:a16="http://schemas.microsoft.com/office/drawing/2014/main" id="{68226FDB-39D1-4909-9E00-5F46F7BAC1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40" y="1635"/>
                <a:ext cx="210" cy="576"/>
              </a:xfrm>
              <a:prstGeom prst="line">
                <a:avLst/>
              </a:prstGeom>
              <a:noFill/>
              <a:ln w="5715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736" name="Group 15">
              <a:extLst>
                <a:ext uri="{FF2B5EF4-FFF2-40B4-BE49-F238E27FC236}">
                  <a16:creationId xmlns:a16="http://schemas.microsoft.com/office/drawing/2014/main" id="{3C47EB8B-D24A-4BA3-86C1-B87542B25BCE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4876" y="2228"/>
              <a:ext cx="576" cy="580"/>
              <a:chOff x="1978" y="1640"/>
              <a:chExt cx="576" cy="580"/>
            </a:xfrm>
          </p:grpSpPr>
          <p:sp>
            <p:nvSpPr>
              <p:cNvPr id="71737" name="Rectangle 16">
                <a:extLst>
                  <a:ext uri="{FF2B5EF4-FFF2-40B4-BE49-F238E27FC236}">
                    <a16:creationId xmlns:a16="http://schemas.microsoft.com/office/drawing/2014/main" id="{C3DDDE44-8FB8-4B80-AEAD-D1E90AEE1D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8" y="1640"/>
                <a:ext cx="576" cy="576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FF990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4400"/>
              </a:p>
            </p:txBody>
          </p:sp>
          <p:sp>
            <p:nvSpPr>
              <p:cNvPr id="71738" name="Line 17">
                <a:extLst>
                  <a:ext uri="{FF2B5EF4-FFF2-40B4-BE49-F238E27FC236}">
                    <a16:creationId xmlns:a16="http://schemas.microsoft.com/office/drawing/2014/main" id="{E5435A7A-A308-4843-A424-52A9BAD66F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44" y="1641"/>
                <a:ext cx="0" cy="579"/>
              </a:xfrm>
              <a:prstGeom prst="line">
                <a:avLst/>
              </a:prstGeom>
              <a:noFill/>
              <a:ln w="5715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67052" name="Group 140">
            <a:extLst>
              <a:ext uri="{FF2B5EF4-FFF2-40B4-BE49-F238E27FC236}">
                <a16:creationId xmlns:a16="http://schemas.microsoft.com/office/drawing/2014/main" id="{E246E95B-EA0D-4B59-A470-BE771F63AEEE}"/>
              </a:ext>
            </a:extLst>
          </p:cNvPr>
          <p:cNvGrpSpPr>
            <a:grpSpLocks/>
          </p:cNvGrpSpPr>
          <p:nvPr/>
        </p:nvGrpSpPr>
        <p:grpSpPr bwMode="auto">
          <a:xfrm>
            <a:off x="4826000" y="3540125"/>
            <a:ext cx="1971675" cy="920750"/>
            <a:chOff x="3040" y="2230"/>
            <a:chExt cx="1242" cy="580"/>
          </a:xfrm>
        </p:grpSpPr>
        <p:grpSp>
          <p:nvGrpSpPr>
            <p:cNvPr id="71729" name="Group 76">
              <a:extLst>
                <a:ext uri="{FF2B5EF4-FFF2-40B4-BE49-F238E27FC236}">
                  <a16:creationId xmlns:a16="http://schemas.microsoft.com/office/drawing/2014/main" id="{07E47C26-9874-4843-9652-01312B0644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12" y="2233"/>
              <a:ext cx="570" cy="576"/>
              <a:chOff x="4024" y="2681"/>
              <a:chExt cx="570" cy="576"/>
            </a:xfrm>
          </p:grpSpPr>
          <p:sp>
            <p:nvSpPr>
              <p:cNvPr id="71733" name="Freeform 28">
                <a:extLst>
                  <a:ext uri="{FF2B5EF4-FFF2-40B4-BE49-F238E27FC236}">
                    <a16:creationId xmlns:a16="http://schemas.microsoft.com/office/drawing/2014/main" id="{1035F3CF-2307-43E3-B4A9-847D5274E11D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4024" y="2684"/>
                <a:ext cx="570" cy="570"/>
              </a:xfrm>
              <a:custGeom>
                <a:avLst/>
                <a:gdLst>
                  <a:gd name="T0" fmla="*/ 0 w 570"/>
                  <a:gd name="T1" fmla="*/ 0 h 570"/>
                  <a:gd name="T2" fmla="*/ 210 w 570"/>
                  <a:gd name="T3" fmla="*/ 570 h 570"/>
                  <a:gd name="T4" fmla="*/ 570 w 570"/>
                  <a:gd name="T5" fmla="*/ 570 h 570"/>
                  <a:gd name="T6" fmla="*/ 570 w 570"/>
                  <a:gd name="T7" fmla="*/ 0 h 570"/>
                  <a:gd name="T8" fmla="*/ 0 w 570"/>
                  <a:gd name="T9" fmla="*/ 0 h 57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70" h="570">
                    <a:moveTo>
                      <a:pt x="0" y="0"/>
                    </a:moveTo>
                    <a:lnTo>
                      <a:pt x="210" y="570"/>
                    </a:lnTo>
                    <a:lnTo>
                      <a:pt x="570" y="570"/>
                    </a:lnTo>
                    <a:lnTo>
                      <a:pt x="57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9900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34" name="Line 29">
                <a:extLst>
                  <a:ext uri="{FF2B5EF4-FFF2-40B4-BE49-F238E27FC236}">
                    <a16:creationId xmlns:a16="http://schemas.microsoft.com/office/drawing/2014/main" id="{74888467-79F0-470D-BAB9-77DA5DD915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30" y="2681"/>
                <a:ext cx="210" cy="576"/>
              </a:xfrm>
              <a:prstGeom prst="line">
                <a:avLst/>
              </a:prstGeom>
              <a:noFill/>
              <a:ln w="5715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730" name="Group 75">
              <a:extLst>
                <a:ext uri="{FF2B5EF4-FFF2-40B4-BE49-F238E27FC236}">
                  <a16:creationId xmlns:a16="http://schemas.microsoft.com/office/drawing/2014/main" id="{4F668DE4-415B-4A11-A117-E7DDD82EB5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0" y="2230"/>
              <a:ext cx="576" cy="580"/>
              <a:chOff x="3368" y="2686"/>
              <a:chExt cx="576" cy="580"/>
            </a:xfrm>
          </p:grpSpPr>
          <p:sp>
            <p:nvSpPr>
              <p:cNvPr id="71731" name="Rectangle 30">
                <a:extLst>
                  <a:ext uri="{FF2B5EF4-FFF2-40B4-BE49-F238E27FC236}">
                    <a16:creationId xmlns:a16="http://schemas.microsoft.com/office/drawing/2014/main" id="{5B52A110-34BB-403C-9549-35DCF76E4F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68" y="2686"/>
                <a:ext cx="576" cy="576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FF990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4400"/>
              </a:p>
            </p:txBody>
          </p:sp>
          <p:sp>
            <p:nvSpPr>
              <p:cNvPr id="71732" name="Line 31">
                <a:extLst>
                  <a:ext uri="{FF2B5EF4-FFF2-40B4-BE49-F238E27FC236}">
                    <a16:creationId xmlns:a16="http://schemas.microsoft.com/office/drawing/2014/main" id="{CD5E8947-A893-4D00-8348-5595992825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34" y="2687"/>
                <a:ext cx="0" cy="579"/>
              </a:xfrm>
              <a:prstGeom prst="line">
                <a:avLst/>
              </a:prstGeom>
              <a:noFill/>
              <a:ln w="5715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67050" name="Group 138">
            <a:extLst>
              <a:ext uri="{FF2B5EF4-FFF2-40B4-BE49-F238E27FC236}">
                <a16:creationId xmlns:a16="http://schemas.microsoft.com/office/drawing/2014/main" id="{B48F0F09-B77C-4739-A005-55B5FC0BBC32}"/>
              </a:ext>
            </a:extLst>
          </p:cNvPr>
          <p:cNvGrpSpPr>
            <a:grpSpLocks/>
          </p:cNvGrpSpPr>
          <p:nvPr/>
        </p:nvGrpSpPr>
        <p:grpSpPr bwMode="auto">
          <a:xfrm>
            <a:off x="6670675" y="1943100"/>
            <a:ext cx="1984375" cy="931863"/>
            <a:chOff x="4202" y="1224"/>
            <a:chExt cx="1250" cy="587"/>
          </a:xfrm>
        </p:grpSpPr>
        <p:grpSp>
          <p:nvGrpSpPr>
            <p:cNvPr id="71723" name="Group 32">
              <a:extLst>
                <a:ext uri="{FF2B5EF4-FFF2-40B4-BE49-F238E27FC236}">
                  <a16:creationId xmlns:a16="http://schemas.microsoft.com/office/drawing/2014/main" id="{4B714583-ABBF-48C0-B23F-EC75BEBC8256}"/>
                </a:ext>
              </a:extLst>
            </p:cNvPr>
            <p:cNvGrpSpPr>
              <a:grpSpLocks/>
            </p:cNvGrpSpPr>
            <p:nvPr/>
          </p:nvGrpSpPr>
          <p:grpSpPr bwMode="auto">
            <a:xfrm flipH="1" flipV="1">
              <a:off x="4202" y="1235"/>
              <a:ext cx="570" cy="576"/>
              <a:chOff x="2634" y="1635"/>
              <a:chExt cx="570" cy="576"/>
            </a:xfrm>
          </p:grpSpPr>
          <p:sp>
            <p:nvSpPr>
              <p:cNvPr id="71727" name="Freeform 33">
                <a:extLst>
                  <a:ext uri="{FF2B5EF4-FFF2-40B4-BE49-F238E27FC236}">
                    <a16:creationId xmlns:a16="http://schemas.microsoft.com/office/drawing/2014/main" id="{13E45A74-2C9D-42DC-9789-629F443FDD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4" y="1638"/>
                <a:ext cx="570" cy="570"/>
              </a:xfrm>
              <a:custGeom>
                <a:avLst/>
                <a:gdLst>
                  <a:gd name="T0" fmla="*/ 0 w 570"/>
                  <a:gd name="T1" fmla="*/ 0 h 570"/>
                  <a:gd name="T2" fmla="*/ 210 w 570"/>
                  <a:gd name="T3" fmla="*/ 570 h 570"/>
                  <a:gd name="T4" fmla="*/ 570 w 570"/>
                  <a:gd name="T5" fmla="*/ 570 h 570"/>
                  <a:gd name="T6" fmla="*/ 570 w 570"/>
                  <a:gd name="T7" fmla="*/ 0 h 570"/>
                  <a:gd name="T8" fmla="*/ 0 w 570"/>
                  <a:gd name="T9" fmla="*/ 0 h 57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70" h="570">
                    <a:moveTo>
                      <a:pt x="0" y="0"/>
                    </a:moveTo>
                    <a:lnTo>
                      <a:pt x="210" y="570"/>
                    </a:lnTo>
                    <a:lnTo>
                      <a:pt x="570" y="570"/>
                    </a:lnTo>
                    <a:lnTo>
                      <a:pt x="57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9900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28" name="Line 34">
                <a:extLst>
                  <a:ext uri="{FF2B5EF4-FFF2-40B4-BE49-F238E27FC236}">
                    <a16:creationId xmlns:a16="http://schemas.microsoft.com/office/drawing/2014/main" id="{20CBA4E7-ACE8-400C-AC37-234025EC51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40" y="1635"/>
                <a:ext cx="210" cy="576"/>
              </a:xfrm>
              <a:prstGeom prst="line">
                <a:avLst/>
              </a:prstGeom>
              <a:noFill/>
              <a:ln w="5715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724" name="Group 35">
              <a:extLst>
                <a:ext uri="{FF2B5EF4-FFF2-40B4-BE49-F238E27FC236}">
                  <a16:creationId xmlns:a16="http://schemas.microsoft.com/office/drawing/2014/main" id="{15FB0A60-A2CB-44C8-9948-DCE259E23124}"/>
                </a:ext>
              </a:extLst>
            </p:cNvPr>
            <p:cNvGrpSpPr>
              <a:grpSpLocks/>
            </p:cNvGrpSpPr>
            <p:nvPr/>
          </p:nvGrpSpPr>
          <p:grpSpPr bwMode="auto">
            <a:xfrm flipH="1" flipV="1">
              <a:off x="4876" y="1224"/>
              <a:ext cx="576" cy="580"/>
              <a:chOff x="1978" y="1640"/>
              <a:chExt cx="576" cy="580"/>
            </a:xfrm>
          </p:grpSpPr>
          <p:sp>
            <p:nvSpPr>
              <p:cNvPr id="71725" name="Rectangle 36">
                <a:extLst>
                  <a:ext uri="{FF2B5EF4-FFF2-40B4-BE49-F238E27FC236}">
                    <a16:creationId xmlns:a16="http://schemas.microsoft.com/office/drawing/2014/main" id="{DF0C10A3-610E-45D7-B0C8-4EF2DDD26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8" y="1640"/>
                <a:ext cx="576" cy="576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FF990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4400"/>
              </a:p>
            </p:txBody>
          </p:sp>
          <p:sp>
            <p:nvSpPr>
              <p:cNvPr id="71726" name="Line 37">
                <a:extLst>
                  <a:ext uri="{FF2B5EF4-FFF2-40B4-BE49-F238E27FC236}">
                    <a16:creationId xmlns:a16="http://schemas.microsoft.com/office/drawing/2014/main" id="{8D7B6135-CE13-4EEE-B92D-5561F657FD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44" y="1641"/>
                <a:ext cx="0" cy="579"/>
              </a:xfrm>
              <a:prstGeom prst="line">
                <a:avLst/>
              </a:prstGeom>
              <a:noFill/>
              <a:ln w="5715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66957" name="Text Box 45">
            <a:extLst>
              <a:ext uri="{FF2B5EF4-FFF2-40B4-BE49-F238E27FC236}">
                <a16:creationId xmlns:a16="http://schemas.microsoft.com/office/drawing/2014/main" id="{B51D0787-57AD-475D-AA20-1388AA6FB3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25" y="1169988"/>
            <a:ext cx="289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1. Straight - Straight</a:t>
            </a:r>
          </a:p>
        </p:txBody>
      </p:sp>
      <p:grpSp>
        <p:nvGrpSpPr>
          <p:cNvPr id="166972" name="Group 60">
            <a:extLst>
              <a:ext uri="{FF2B5EF4-FFF2-40B4-BE49-F238E27FC236}">
                <a16:creationId xmlns:a16="http://schemas.microsoft.com/office/drawing/2014/main" id="{9AD79D0F-885D-4479-A862-CE53E63BE720}"/>
              </a:ext>
            </a:extLst>
          </p:cNvPr>
          <p:cNvGrpSpPr>
            <a:grpSpLocks/>
          </p:cNvGrpSpPr>
          <p:nvPr/>
        </p:nvGrpSpPr>
        <p:grpSpPr bwMode="auto">
          <a:xfrm>
            <a:off x="482600" y="5321300"/>
            <a:ext cx="914400" cy="920750"/>
            <a:chOff x="2808" y="1160"/>
            <a:chExt cx="576" cy="580"/>
          </a:xfrm>
        </p:grpSpPr>
        <p:sp>
          <p:nvSpPr>
            <p:cNvPr id="71721" name="Rectangle 47">
              <a:extLst>
                <a:ext uri="{FF2B5EF4-FFF2-40B4-BE49-F238E27FC236}">
                  <a16:creationId xmlns:a16="http://schemas.microsoft.com/office/drawing/2014/main" id="{69CA3C72-0AA5-46D8-87BD-25114CE84A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8" y="1160"/>
              <a:ext cx="576" cy="57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99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71722" name="Line 48">
              <a:extLst>
                <a:ext uri="{FF2B5EF4-FFF2-40B4-BE49-F238E27FC236}">
                  <a16:creationId xmlns:a16="http://schemas.microsoft.com/office/drawing/2014/main" id="{81985FED-3E2F-4B22-8C1D-AE71C8DA06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4" y="1161"/>
              <a:ext cx="0" cy="579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6968" name="Text Box 56">
            <a:extLst>
              <a:ext uri="{FF2B5EF4-FFF2-40B4-BE49-F238E27FC236}">
                <a16:creationId xmlns:a16="http://schemas.microsoft.com/office/drawing/2014/main" id="{64B7B7FB-8CC4-4150-B651-521336E783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" y="4598988"/>
            <a:ext cx="2657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2. Straight - Curve</a:t>
            </a:r>
          </a:p>
        </p:txBody>
      </p:sp>
      <p:grpSp>
        <p:nvGrpSpPr>
          <p:cNvPr id="166981" name="Group 69">
            <a:extLst>
              <a:ext uri="{FF2B5EF4-FFF2-40B4-BE49-F238E27FC236}">
                <a16:creationId xmlns:a16="http://schemas.microsoft.com/office/drawing/2014/main" id="{24FF622E-AA26-488D-BCD1-9A8C900F88B0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2387600" y="5310188"/>
            <a:ext cx="2070100" cy="931862"/>
            <a:chOff x="552" y="1833"/>
            <a:chExt cx="1304" cy="587"/>
          </a:xfrm>
        </p:grpSpPr>
        <p:grpSp>
          <p:nvGrpSpPr>
            <p:cNvPr id="71715" name="Group 63">
              <a:extLst>
                <a:ext uri="{FF2B5EF4-FFF2-40B4-BE49-F238E27FC236}">
                  <a16:creationId xmlns:a16="http://schemas.microsoft.com/office/drawing/2014/main" id="{63895F52-A8E5-432B-BAA6-1022D9E149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2" y="1840"/>
              <a:ext cx="576" cy="580"/>
              <a:chOff x="2808" y="1160"/>
              <a:chExt cx="576" cy="580"/>
            </a:xfrm>
          </p:grpSpPr>
          <p:sp>
            <p:nvSpPr>
              <p:cNvPr id="71719" name="Rectangle 64">
                <a:extLst>
                  <a:ext uri="{FF2B5EF4-FFF2-40B4-BE49-F238E27FC236}">
                    <a16:creationId xmlns:a16="http://schemas.microsoft.com/office/drawing/2014/main" id="{B3480BC6-2C0C-474E-8214-D0EA5DB6B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8" y="1160"/>
                <a:ext cx="576" cy="576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FF990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4400"/>
              </a:p>
            </p:txBody>
          </p:sp>
          <p:sp>
            <p:nvSpPr>
              <p:cNvPr id="71720" name="Line 65">
                <a:extLst>
                  <a:ext uri="{FF2B5EF4-FFF2-40B4-BE49-F238E27FC236}">
                    <a16:creationId xmlns:a16="http://schemas.microsoft.com/office/drawing/2014/main" id="{A5BC7B82-ADB3-48F2-ADA4-1A7316D379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74" y="1161"/>
                <a:ext cx="0" cy="579"/>
              </a:xfrm>
              <a:prstGeom prst="line">
                <a:avLst/>
              </a:prstGeom>
              <a:noFill/>
              <a:ln w="5715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716" name="Group 66">
              <a:extLst>
                <a:ext uri="{FF2B5EF4-FFF2-40B4-BE49-F238E27FC236}">
                  <a16:creationId xmlns:a16="http://schemas.microsoft.com/office/drawing/2014/main" id="{845364F8-19F2-4C24-BE10-5D7C1C292D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0" y="1833"/>
              <a:ext cx="566" cy="576"/>
              <a:chOff x="3570" y="1153"/>
              <a:chExt cx="566" cy="576"/>
            </a:xfrm>
          </p:grpSpPr>
          <p:sp>
            <p:nvSpPr>
              <p:cNvPr id="71717" name="Freeform 67">
                <a:extLst>
                  <a:ext uri="{FF2B5EF4-FFF2-40B4-BE49-F238E27FC236}">
                    <a16:creationId xmlns:a16="http://schemas.microsoft.com/office/drawing/2014/main" id="{77973C38-0E6F-44A1-B77F-DF9D03A43F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2" y="1153"/>
                <a:ext cx="564" cy="576"/>
              </a:xfrm>
              <a:custGeom>
                <a:avLst/>
                <a:gdLst>
                  <a:gd name="T0" fmla="*/ 564 w 564"/>
                  <a:gd name="T1" fmla="*/ 0 h 576"/>
                  <a:gd name="T2" fmla="*/ 159 w 564"/>
                  <a:gd name="T3" fmla="*/ 0 h 576"/>
                  <a:gd name="T4" fmla="*/ 78 w 564"/>
                  <a:gd name="T5" fmla="*/ 69 h 576"/>
                  <a:gd name="T6" fmla="*/ 21 w 564"/>
                  <a:gd name="T7" fmla="*/ 159 h 576"/>
                  <a:gd name="T8" fmla="*/ 0 w 564"/>
                  <a:gd name="T9" fmla="*/ 276 h 576"/>
                  <a:gd name="T10" fmla="*/ 9 w 564"/>
                  <a:gd name="T11" fmla="*/ 372 h 576"/>
                  <a:gd name="T12" fmla="*/ 75 w 564"/>
                  <a:gd name="T13" fmla="*/ 504 h 576"/>
                  <a:gd name="T14" fmla="*/ 165 w 564"/>
                  <a:gd name="T15" fmla="*/ 576 h 576"/>
                  <a:gd name="T16" fmla="*/ 564 w 564"/>
                  <a:gd name="T17" fmla="*/ 576 h 576"/>
                  <a:gd name="T18" fmla="*/ 564 w 564"/>
                  <a:gd name="T19" fmla="*/ 0 h 57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64" h="576">
                    <a:moveTo>
                      <a:pt x="564" y="0"/>
                    </a:moveTo>
                    <a:lnTo>
                      <a:pt x="159" y="0"/>
                    </a:lnTo>
                    <a:lnTo>
                      <a:pt x="78" y="69"/>
                    </a:lnTo>
                    <a:lnTo>
                      <a:pt x="21" y="159"/>
                    </a:lnTo>
                    <a:lnTo>
                      <a:pt x="0" y="276"/>
                    </a:lnTo>
                    <a:lnTo>
                      <a:pt x="9" y="372"/>
                    </a:lnTo>
                    <a:lnTo>
                      <a:pt x="75" y="504"/>
                    </a:lnTo>
                    <a:lnTo>
                      <a:pt x="165" y="576"/>
                    </a:lnTo>
                    <a:lnTo>
                      <a:pt x="564" y="576"/>
                    </a:lnTo>
                    <a:lnTo>
                      <a:pt x="56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9900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18" name="Arc 68">
                <a:extLst>
                  <a:ext uri="{FF2B5EF4-FFF2-40B4-BE49-F238E27FC236}">
                    <a16:creationId xmlns:a16="http://schemas.microsoft.com/office/drawing/2014/main" id="{D7F5E901-1641-4440-B7EC-C2F9972240D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70" y="1160"/>
                <a:ext cx="296" cy="563"/>
              </a:xfrm>
              <a:custGeom>
                <a:avLst/>
                <a:gdLst>
                  <a:gd name="T0" fmla="*/ 0 w 21600"/>
                  <a:gd name="T1" fmla="*/ 0 h 38635"/>
                  <a:gd name="T2" fmla="*/ 0 w 21600"/>
                  <a:gd name="T3" fmla="*/ 0 h 38635"/>
                  <a:gd name="T4" fmla="*/ 0 w 21600"/>
                  <a:gd name="T5" fmla="*/ 0 h 3863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38635" fill="none" extrusionOk="0">
                    <a:moveTo>
                      <a:pt x="9448" y="-1"/>
                    </a:moveTo>
                    <a:cubicBezTo>
                      <a:pt x="16881" y="3615"/>
                      <a:pt x="21600" y="11157"/>
                      <a:pt x="21600" y="19424"/>
                    </a:cubicBezTo>
                    <a:cubicBezTo>
                      <a:pt x="21600" y="27519"/>
                      <a:pt x="17073" y="34934"/>
                      <a:pt x="9874" y="38635"/>
                    </a:cubicBezTo>
                  </a:path>
                  <a:path w="21600" h="38635" stroke="0" extrusionOk="0">
                    <a:moveTo>
                      <a:pt x="9448" y="-1"/>
                    </a:moveTo>
                    <a:cubicBezTo>
                      <a:pt x="16881" y="3615"/>
                      <a:pt x="21600" y="11157"/>
                      <a:pt x="21600" y="19424"/>
                    </a:cubicBezTo>
                    <a:cubicBezTo>
                      <a:pt x="21600" y="27519"/>
                      <a:pt x="17073" y="34934"/>
                      <a:pt x="9874" y="38635"/>
                    </a:cubicBezTo>
                    <a:lnTo>
                      <a:pt x="0" y="19424"/>
                    </a:lnTo>
                    <a:lnTo>
                      <a:pt x="9448" y="-1"/>
                    </a:lnTo>
                    <a:close/>
                  </a:path>
                </a:pathLst>
              </a:custGeom>
              <a:noFill/>
              <a:ln w="5715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66982" name="Text Box 70">
            <a:extLst>
              <a:ext uri="{FF2B5EF4-FFF2-40B4-BE49-F238E27FC236}">
                <a16:creationId xmlns:a16="http://schemas.microsoft.com/office/drawing/2014/main" id="{2F2EC80D-1686-43C3-A217-B8B548D26C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9325" y="1182688"/>
            <a:ext cx="2538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3. Straight - Slant</a:t>
            </a:r>
          </a:p>
        </p:txBody>
      </p:sp>
      <p:grpSp>
        <p:nvGrpSpPr>
          <p:cNvPr id="167054" name="Group 142">
            <a:extLst>
              <a:ext uri="{FF2B5EF4-FFF2-40B4-BE49-F238E27FC236}">
                <a16:creationId xmlns:a16="http://schemas.microsoft.com/office/drawing/2014/main" id="{405F473A-07D7-4A0F-B347-E6DE536444DC}"/>
              </a:ext>
            </a:extLst>
          </p:cNvPr>
          <p:cNvGrpSpPr>
            <a:grpSpLocks/>
          </p:cNvGrpSpPr>
          <p:nvPr/>
        </p:nvGrpSpPr>
        <p:grpSpPr bwMode="auto">
          <a:xfrm>
            <a:off x="6102350" y="5300663"/>
            <a:ext cx="898525" cy="914400"/>
            <a:chOff x="3850" y="3339"/>
            <a:chExt cx="566" cy="576"/>
          </a:xfrm>
        </p:grpSpPr>
        <p:sp>
          <p:nvSpPr>
            <p:cNvPr id="71713" name="Freeform 92">
              <a:extLst>
                <a:ext uri="{FF2B5EF4-FFF2-40B4-BE49-F238E27FC236}">
                  <a16:creationId xmlns:a16="http://schemas.microsoft.com/office/drawing/2014/main" id="{3A636E48-DB1D-4334-8046-71F198A0F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2" y="3339"/>
              <a:ext cx="564" cy="576"/>
            </a:xfrm>
            <a:custGeom>
              <a:avLst/>
              <a:gdLst>
                <a:gd name="T0" fmla="*/ 564 w 564"/>
                <a:gd name="T1" fmla="*/ 0 h 576"/>
                <a:gd name="T2" fmla="*/ 159 w 564"/>
                <a:gd name="T3" fmla="*/ 0 h 576"/>
                <a:gd name="T4" fmla="*/ 78 w 564"/>
                <a:gd name="T5" fmla="*/ 69 h 576"/>
                <a:gd name="T6" fmla="*/ 21 w 564"/>
                <a:gd name="T7" fmla="*/ 159 h 576"/>
                <a:gd name="T8" fmla="*/ 0 w 564"/>
                <a:gd name="T9" fmla="*/ 276 h 576"/>
                <a:gd name="T10" fmla="*/ 9 w 564"/>
                <a:gd name="T11" fmla="*/ 372 h 576"/>
                <a:gd name="T12" fmla="*/ 75 w 564"/>
                <a:gd name="T13" fmla="*/ 504 h 576"/>
                <a:gd name="T14" fmla="*/ 165 w 564"/>
                <a:gd name="T15" fmla="*/ 576 h 576"/>
                <a:gd name="T16" fmla="*/ 564 w 564"/>
                <a:gd name="T17" fmla="*/ 576 h 576"/>
                <a:gd name="T18" fmla="*/ 564 w 564"/>
                <a:gd name="T19" fmla="*/ 0 h 5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64" h="576">
                  <a:moveTo>
                    <a:pt x="564" y="0"/>
                  </a:moveTo>
                  <a:lnTo>
                    <a:pt x="159" y="0"/>
                  </a:lnTo>
                  <a:lnTo>
                    <a:pt x="78" y="69"/>
                  </a:lnTo>
                  <a:lnTo>
                    <a:pt x="21" y="159"/>
                  </a:lnTo>
                  <a:lnTo>
                    <a:pt x="0" y="276"/>
                  </a:lnTo>
                  <a:lnTo>
                    <a:pt x="9" y="372"/>
                  </a:lnTo>
                  <a:lnTo>
                    <a:pt x="75" y="504"/>
                  </a:lnTo>
                  <a:lnTo>
                    <a:pt x="165" y="576"/>
                  </a:lnTo>
                  <a:lnTo>
                    <a:pt x="564" y="576"/>
                  </a:lnTo>
                  <a:lnTo>
                    <a:pt x="564" y="0"/>
                  </a:lnTo>
                  <a:close/>
                </a:path>
              </a:pathLst>
            </a:custGeom>
            <a:gradFill rotWithShape="1">
              <a:gsLst>
                <a:gs pos="0">
                  <a:srgbClr val="FF99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714" name="Arc 93">
              <a:extLst>
                <a:ext uri="{FF2B5EF4-FFF2-40B4-BE49-F238E27FC236}">
                  <a16:creationId xmlns:a16="http://schemas.microsoft.com/office/drawing/2014/main" id="{7E9E6101-F3C1-44C8-8BF0-A1D3167687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850" y="3346"/>
              <a:ext cx="296" cy="563"/>
            </a:xfrm>
            <a:custGeom>
              <a:avLst/>
              <a:gdLst>
                <a:gd name="T0" fmla="*/ 0 w 21600"/>
                <a:gd name="T1" fmla="*/ 0 h 38635"/>
                <a:gd name="T2" fmla="*/ 0 w 21600"/>
                <a:gd name="T3" fmla="*/ 0 h 38635"/>
                <a:gd name="T4" fmla="*/ 0 w 21600"/>
                <a:gd name="T5" fmla="*/ 0 h 3863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38635" fill="none" extrusionOk="0">
                  <a:moveTo>
                    <a:pt x="9448" y="-1"/>
                  </a:moveTo>
                  <a:cubicBezTo>
                    <a:pt x="16881" y="3615"/>
                    <a:pt x="21600" y="11157"/>
                    <a:pt x="21600" y="19424"/>
                  </a:cubicBezTo>
                  <a:cubicBezTo>
                    <a:pt x="21600" y="27519"/>
                    <a:pt x="17073" y="34934"/>
                    <a:pt x="9874" y="38635"/>
                  </a:cubicBezTo>
                </a:path>
                <a:path w="21600" h="38635" stroke="0" extrusionOk="0">
                  <a:moveTo>
                    <a:pt x="9448" y="-1"/>
                  </a:moveTo>
                  <a:cubicBezTo>
                    <a:pt x="16881" y="3615"/>
                    <a:pt x="21600" y="11157"/>
                    <a:pt x="21600" y="19424"/>
                  </a:cubicBezTo>
                  <a:cubicBezTo>
                    <a:pt x="21600" y="27519"/>
                    <a:pt x="17073" y="34934"/>
                    <a:pt x="9874" y="38635"/>
                  </a:cubicBezTo>
                  <a:lnTo>
                    <a:pt x="0" y="19424"/>
                  </a:lnTo>
                  <a:lnTo>
                    <a:pt x="9448" y="-1"/>
                  </a:lnTo>
                  <a:close/>
                </a:path>
              </a:pathLst>
            </a:custGeom>
            <a:noFill/>
            <a:ln w="571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7006" name="Group 94">
            <a:extLst>
              <a:ext uri="{FF2B5EF4-FFF2-40B4-BE49-F238E27FC236}">
                <a16:creationId xmlns:a16="http://schemas.microsoft.com/office/drawing/2014/main" id="{C01F01C4-D956-4922-9FB4-D600EE996DC3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883150" y="5300663"/>
            <a:ext cx="898525" cy="914400"/>
            <a:chOff x="1396" y="2193"/>
            <a:chExt cx="566" cy="576"/>
          </a:xfrm>
        </p:grpSpPr>
        <p:sp>
          <p:nvSpPr>
            <p:cNvPr id="71711" name="Freeform 95">
              <a:extLst>
                <a:ext uri="{FF2B5EF4-FFF2-40B4-BE49-F238E27FC236}">
                  <a16:creationId xmlns:a16="http://schemas.microsoft.com/office/drawing/2014/main" id="{C8000CAE-C4F5-4AF0-A64F-48F400370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193"/>
              <a:ext cx="564" cy="576"/>
            </a:xfrm>
            <a:custGeom>
              <a:avLst/>
              <a:gdLst>
                <a:gd name="T0" fmla="*/ 564 w 564"/>
                <a:gd name="T1" fmla="*/ 0 h 576"/>
                <a:gd name="T2" fmla="*/ 159 w 564"/>
                <a:gd name="T3" fmla="*/ 0 h 576"/>
                <a:gd name="T4" fmla="*/ 78 w 564"/>
                <a:gd name="T5" fmla="*/ 69 h 576"/>
                <a:gd name="T6" fmla="*/ 21 w 564"/>
                <a:gd name="T7" fmla="*/ 159 h 576"/>
                <a:gd name="T8" fmla="*/ 0 w 564"/>
                <a:gd name="T9" fmla="*/ 276 h 576"/>
                <a:gd name="T10" fmla="*/ 9 w 564"/>
                <a:gd name="T11" fmla="*/ 372 h 576"/>
                <a:gd name="T12" fmla="*/ 75 w 564"/>
                <a:gd name="T13" fmla="*/ 504 h 576"/>
                <a:gd name="T14" fmla="*/ 165 w 564"/>
                <a:gd name="T15" fmla="*/ 576 h 576"/>
                <a:gd name="T16" fmla="*/ 564 w 564"/>
                <a:gd name="T17" fmla="*/ 576 h 576"/>
                <a:gd name="T18" fmla="*/ 564 w 564"/>
                <a:gd name="T19" fmla="*/ 0 h 5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64" h="576">
                  <a:moveTo>
                    <a:pt x="564" y="0"/>
                  </a:moveTo>
                  <a:lnTo>
                    <a:pt x="159" y="0"/>
                  </a:lnTo>
                  <a:lnTo>
                    <a:pt x="78" y="69"/>
                  </a:lnTo>
                  <a:lnTo>
                    <a:pt x="21" y="159"/>
                  </a:lnTo>
                  <a:lnTo>
                    <a:pt x="0" y="276"/>
                  </a:lnTo>
                  <a:lnTo>
                    <a:pt x="9" y="372"/>
                  </a:lnTo>
                  <a:lnTo>
                    <a:pt x="75" y="504"/>
                  </a:lnTo>
                  <a:lnTo>
                    <a:pt x="165" y="576"/>
                  </a:lnTo>
                  <a:lnTo>
                    <a:pt x="564" y="576"/>
                  </a:lnTo>
                  <a:lnTo>
                    <a:pt x="564" y="0"/>
                  </a:lnTo>
                  <a:close/>
                </a:path>
              </a:pathLst>
            </a:custGeom>
            <a:gradFill rotWithShape="1">
              <a:gsLst>
                <a:gs pos="0">
                  <a:srgbClr val="FF99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712" name="Arc 96">
              <a:extLst>
                <a:ext uri="{FF2B5EF4-FFF2-40B4-BE49-F238E27FC236}">
                  <a16:creationId xmlns:a16="http://schemas.microsoft.com/office/drawing/2014/main" id="{2D905957-87DB-4F47-B9B7-CA7B3181C5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6" y="2200"/>
              <a:ext cx="296" cy="563"/>
            </a:xfrm>
            <a:custGeom>
              <a:avLst/>
              <a:gdLst>
                <a:gd name="T0" fmla="*/ 0 w 21600"/>
                <a:gd name="T1" fmla="*/ 0 h 38635"/>
                <a:gd name="T2" fmla="*/ 0 w 21600"/>
                <a:gd name="T3" fmla="*/ 0 h 38635"/>
                <a:gd name="T4" fmla="*/ 0 w 21600"/>
                <a:gd name="T5" fmla="*/ 0 h 3863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38635" fill="none" extrusionOk="0">
                  <a:moveTo>
                    <a:pt x="9448" y="-1"/>
                  </a:moveTo>
                  <a:cubicBezTo>
                    <a:pt x="16881" y="3615"/>
                    <a:pt x="21600" y="11157"/>
                    <a:pt x="21600" y="19424"/>
                  </a:cubicBezTo>
                  <a:cubicBezTo>
                    <a:pt x="21600" y="27519"/>
                    <a:pt x="17073" y="34934"/>
                    <a:pt x="9874" y="38635"/>
                  </a:cubicBezTo>
                </a:path>
                <a:path w="21600" h="38635" stroke="0" extrusionOk="0">
                  <a:moveTo>
                    <a:pt x="9448" y="-1"/>
                  </a:moveTo>
                  <a:cubicBezTo>
                    <a:pt x="16881" y="3615"/>
                    <a:pt x="21600" y="11157"/>
                    <a:pt x="21600" y="19424"/>
                  </a:cubicBezTo>
                  <a:cubicBezTo>
                    <a:pt x="21600" y="27519"/>
                    <a:pt x="17073" y="34934"/>
                    <a:pt x="9874" y="38635"/>
                  </a:cubicBezTo>
                  <a:lnTo>
                    <a:pt x="0" y="19424"/>
                  </a:lnTo>
                  <a:lnTo>
                    <a:pt x="9448" y="-1"/>
                  </a:lnTo>
                  <a:close/>
                </a:path>
              </a:pathLst>
            </a:custGeom>
            <a:noFill/>
            <a:ln w="571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7009" name="Text Box 97">
            <a:extLst>
              <a:ext uri="{FF2B5EF4-FFF2-40B4-BE49-F238E27FC236}">
                <a16:creationId xmlns:a16="http://schemas.microsoft.com/office/drawing/2014/main" id="{13069949-9C7F-47A8-8834-BD26F0054E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9325" y="4598988"/>
            <a:ext cx="24209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4. Curve - Curve</a:t>
            </a:r>
          </a:p>
        </p:txBody>
      </p:sp>
      <p:grpSp>
        <p:nvGrpSpPr>
          <p:cNvPr id="166973" name="Group 61">
            <a:extLst>
              <a:ext uri="{FF2B5EF4-FFF2-40B4-BE49-F238E27FC236}">
                <a16:creationId xmlns:a16="http://schemas.microsoft.com/office/drawing/2014/main" id="{835F032C-6576-4CF4-BF2E-E07B01FF3E33}"/>
              </a:ext>
            </a:extLst>
          </p:cNvPr>
          <p:cNvGrpSpPr>
            <a:grpSpLocks/>
          </p:cNvGrpSpPr>
          <p:nvPr/>
        </p:nvGrpSpPr>
        <p:grpSpPr bwMode="auto">
          <a:xfrm>
            <a:off x="1700213" y="5319713"/>
            <a:ext cx="898525" cy="914400"/>
            <a:chOff x="3570" y="1153"/>
            <a:chExt cx="566" cy="576"/>
          </a:xfrm>
        </p:grpSpPr>
        <p:sp>
          <p:nvSpPr>
            <p:cNvPr id="71709" name="Freeform 46">
              <a:extLst>
                <a:ext uri="{FF2B5EF4-FFF2-40B4-BE49-F238E27FC236}">
                  <a16:creationId xmlns:a16="http://schemas.microsoft.com/office/drawing/2014/main" id="{F3C68A0C-97B1-442B-B811-5B8BDBA75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2" y="1153"/>
              <a:ext cx="564" cy="576"/>
            </a:xfrm>
            <a:custGeom>
              <a:avLst/>
              <a:gdLst>
                <a:gd name="T0" fmla="*/ 564 w 564"/>
                <a:gd name="T1" fmla="*/ 0 h 576"/>
                <a:gd name="T2" fmla="*/ 159 w 564"/>
                <a:gd name="T3" fmla="*/ 0 h 576"/>
                <a:gd name="T4" fmla="*/ 78 w 564"/>
                <a:gd name="T5" fmla="*/ 69 h 576"/>
                <a:gd name="T6" fmla="*/ 21 w 564"/>
                <a:gd name="T7" fmla="*/ 159 h 576"/>
                <a:gd name="T8" fmla="*/ 0 w 564"/>
                <a:gd name="T9" fmla="*/ 276 h 576"/>
                <a:gd name="T10" fmla="*/ 9 w 564"/>
                <a:gd name="T11" fmla="*/ 372 h 576"/>
                <a:gd name="T12" fmla="*/ 75 w 564"/>
                <a:gd name="T13" fmla="*/ 504 h 576"/>
                <a:gd name="T14" fmla="*/ 165 w 564"/>
                <a:gd name="T15" fmla="*/ 576 h 576"/>
                <a:gd name="T16" fmla="*/ 564 w 564"/>
                <a:gd name="T17" fmla="*/ 576 h 576"/>
                <a:gd name="T18" fmla="*/ 564 w 564"/>
                <a:gd name="T19" fmla="*/ 0 h 5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64" h="576">
                  <a:moveTo>
                    <a:pt x="564" y="0"/>
                  </a:moveTo>
                  <a:lnTo>
                    <a:pt x="159" y="0"/>
                  </a:lnTo>
                  <a:lnTo>
                    <a:pt x="78" y="69"/>
                  </a:lnTo>
                  <a:lnTo>
                    <a:pt x="21" y="159"/>
                  </a:lnTo>
                  <a:lnTo>
                    <a:pt x="0" y="276"/>
                  </a:lnTo>
                  <a:lnTo>
                    <a:pt x="9" y="372"/>
                  </a:lnTo>
                  <a:lnTo>
                    <a:pt x="75" y="504"/>
                  </a:lnTo>
                  <a:lnTo>
                    <a:pt x="165" y="576"/>
                  </a:lnTo>
                  <a:lnTo>
                    <a:pt x="564" y="576"/>
                  </a:lnTo>
                  <a:lnTo>
                    <a:pt x="564" y="0"/>
                  </a:lnTo>
                  <a:close/>
                </a:path>
              </a:pathLst>
            </a:custGeom>
            <a:gradFill rotWithShape="1">
              <a:gsLst>
                <a:gs pos="0">
                  <a:srgbClr val="FF99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710" name="Arc 49">
              <a:extLst>
                <a:ext uri="{FF2B5EF4-FFF2-40B4-BE49-F238E27FC236}">
                  <a16:creationId xmlns:a16="http://schemas.microsoft.com/office/drawing/2014/main" id="{9953100B-9A76-4F63-BB4F-42A04B83D3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70" y="1160"/>
              <a:ext cx="296" cy="563"/>
            </a:xfrm>
            <a:custGeom>
              <a:avLst/>
              <a:gdLst>
                <a:gd name="T0" fmla="*/ 0 w 21600"/>
                <a:gd name="T1" fmla="*/ 0 h 38635"/>
                <a:gd name="T2" fmla="*/ 0 w 21600"/>
                <a:gd name="T3" fmla="*/ 0 h 38635"/>
                <a:gd name="T4" fmla="*/ 0 w 21600"/>
                <a:gd name="T5" fmla="*/ 0 h 3863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38635" fill="none" extrusionOk="0">
                  <a:moveTo>
                    <a:pt x="9448" y="-1"/>
                  </a:moveTo>
                  <a:cubicBezTo>
                    <a:pt x="16881" y="3615"/>
                    <a:pt x="21600" y="11157"/>
                    <a:pt x="21600" y="19424"/>
                  </a:cubicBezTo>
                  <a:cubicBezTo>
                    <a:pt x="21600" y="27519"/>
                    <a:pt x="17073" y="34934"/>
                    <a:pt x="9874" y="38635"/>
                  </a:cubicBezTo>
                </a:path>
                <a:path w="21600" h="38635" stroke="0" extrusionOk="0">
                  <a:moveTo>
                    <a:pt x="9448" y="-1"/>
                  </a:moveTo>
                  <a:cubicBezTo>
                    <a:pt x="16881" y="3615"/>
                    <a:pt x="21600" y="11157"/>
                    <a:pt x="21600" y="19424"/>
                  </a:cubicBezTo>
                  <a:cubicBezTo>
                    <a:pt x="21600" y="27519"/>
                    <a:pt x="17073" y="34934"/>
                    <a:pt x="9874" y="38635"/>
                  </a:cubicBezTo>
                  <a:lnTo>
                    <a:pt x="0" y="19424"/>
                  </a:lnTo>
                  <a:lnTo>
                    <a:pt x="9448" y="-1"/>
                  </a:lnTo>
                  <a:close/>
                </a:path>
              </a:pathLst>
            </a:custGeom>
            <a:noFill/>
            <a:ln w="571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7012" name="Freeform 100">
            <a:extLst>
              <a:ext uri="{FF2B5EF4-FFF2-40B4-BE49-F238E27FC236}">
                <a16:creationId xmlns:a16="http://schemas.microsoft.com/office/drawing/2014/main" id="{870E2153-D2A4-4CE1-9272-140B6C1F7E2B}"/>
              </a:ext>
            </a:extLst>
          </p:cNvPr>
          <p:cNvSpPr>
            <a:spLocks/>
          </p:cNvSpPr>
          <p:nvPr/>
        </p:nvSpPr>
        <p:spPr bwMode="auto">
          <a:xfrm>
            <a:off x="1681163" y="5314950"/>
            <a:ext cx="190500" cy="254000"/>
          </a:xfrm>
          <a:custGeom>
            <a:avLst/>
            <a:gdLst>
              <a:gd name="T0" fmla="*/ 0 w 120"/>
              <a:gd name="T1" fmla="*/ 2147483646 h 152"/>
              <a:gd name="T2" fmla="*/ 0 w 120"/>
              <a:gd name="T3" fmla="*/ 0 h 152"/>
              <a:gd name="T4" fmla="*/ 2147483646 w 120"/>
              <a:gd name="T5" fmla="*/ 0 h 152"/>
              <a:gd name="T6" fmla="*/ 0 w 120"/>
              <a:gd name="T7" fmla="*/ 2147483646 h 15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0" h="152">
                <a:moveTo>
                  <a:pt x="0" y="152"/>
                </a:moveTo>
                <a:lnTo>
                  <a:pt x="0" y="0"/>
                </a:lnTo>
                <a:lnTo>
                  <a:pt x="120" y="0"/>
                </a:lnTo>
                <a:lnTo>
                  <a:pt x="0" y="152"/>
                </a:lnTo>
                <a:close/>
              </a:path>
            </a:pathLst>
          </a:custGeom>
          <a:solidFill>
            <a:srgbClr val="00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7013" name="Freeform 101">
            <a:extLst>
              <a:ext uri="{FF2B5EF4-FFF2-40B4-BE49-F238E27FC236}">
                <a16:creationId xmlns:a16="http://schemas.microsoft.com/office/drawing/2014/main" id="{BA0DEFC5-2BB3-40D0-823E-8359D33F5B16}"/>
              </a:ext>
            </a:extLst>
          </p:cNvPr>
          <p:cNvSpPr>
            <a:spLocks/>
          </p:cNvSpPr>
          <p:nvPr/>
        </p:nvSpPr>
        <p:spPr bwMode="auto">
          <a:xfrm flipV="1">
            <a:off x="1682750" y="5981700"/>
            <a:ext cx="190500" cy="254000"/>
          </a:xfrm>
          <a:custGeom>
            <a:avLst/>
            <a:gdLst>
              <a:gd name="T0" fmla="*/ 0 w 120"/>
              <a:gd name="T1" fmla="*/ 2147483646 h 152"/>
              <a:gd name="T2" fmla="*/ 0 w 120"/>
              <a:gd name="T3" fmla="*/ 0 h 152"/>
              <a:gd name="T4" fmla="*/ 2147483646 w 120"/>
              <a:gd name="T5" fmla="*/ 0 h 152"/>
              <a:gd name="T6" fmla="*/ 0 w 120"/>
              <a:gd name="T7" fmla="*/ 2147483646 h 15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0" h="152">
                <a:moveTo>
                  <a:pt x="0" y="152"/>
                </a:moveTo>
                <a:lnTo>
                  <a:pt x="0" y="0"/>
                </a:lnTo>
                <a:lnTo>
                  <a:pt x="120" y="0"/>
                </a:lnTo>
                <a:lnTo>
                  <a:pt x="0" y="152"/>
                </a:lnTo>
                <a:close/>
              </a:path>
            </a:pathLst>
          </a:custGeom>
          <a:solidFill>
            <a:srgbClr val="00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7022" name="Freeform 110">
            <a:extLst>
              <a:ext uri="{FF2B5EF4-FFF2-40B4-BE49-F238E27FC236}">
                <a16:creationId xmlns:a16="http://schemas.microsoft.com/office/drawing/2014/main" id="{A34D3C28-9057-41B8-BA0B-5F670FD7DC1C}"/>
              </a:ext>
            </a:extLst>
          </p:cNvPr>
          <p:cNvSpPr>
            <a:spLocks/>
          </p:cNvSpPr>
          <p:nvPr/>
        </p:nvSpPr>
        <p:spPr bwMode="auto">
          <a:xfrm>
            <a:off x="6051550" y="2038350"/>
            <a:ext cx="298450" cy="812800"/>
          </a:xfrm>
          <a:custGeom>
            <a:avLst/>
            <a:gdLst>
              <a:gd name="T0" fmla="*/ 0 w 188"/>
              <a:gd name="T1" fmla="*/ 0 h 512"/>
              <a:gd name="T2" fmla="*/ 0 w 188"/>
              <a:gd name="T3" fmla="*/ 2147483646 h 512"/>
              <a:gd name="T4" fmla="*/ 2147483646 w 188"/>
              <a:gd name="T5" fmla="*/ 2147483646 h 512"/>
              <a:gd name="T6" fmla="*/ 0 w 188"/>
              <a:gd name="T7" fmla="*/ 0 h 51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8" h="512">
                <a:moveTo>
                  <a:pt x="0" y="0"/>
                </a:moveTo>
                <a:lnTo>
                  <a:pt x="0" y="512"/>
                </a:lnTo>
                <a:lnTo>
                  <a:pt x="188" y="512"/>
                </a:lnTo>
                <a:lnTo>
                  <a:pt x="0" y="0"/>
                </a:lnTo>
                <a:close/>
              </a:path>
            </a:pathLst>
          </a:custGeom>
          <a:solidFill>
            <a:srgbClr val="00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7026" name="Freeform 114">
            <a:extLst>
              <a:ext uri="{FF2B5EF4-FFF2-40B4-BE49-F238E27FC236}">
                <a16:creationId xmlns:a16="http://schemas.microsoft.com/office/drawing/2014/main" id="{A6071980-4054-4D49-8447-C05FF89D95DF}"/>
              </a:ext>
            </a:extLst>
          </p:cNvPr>
          <p:cNvSpPr>
            <a:spLocks/>
          </p:cNvSpPr>
          <p:nvPr/>
        </p:nvSpPr>
        <p:spPr bwMode="auto">
          <a:xfrm>
            <a:off x="6086475" y="5302250"/>
            <a:ext cx="190500" cy="254000"/>
          </a:xfrm>
          <a:custGeom>
            <a:avLst/>
            <a:gdLst>
              <a:gd name="T0" fmla="*/ 0 w 120"/>
              <a:gd name="T1" fmla="*/ 2147483646 h 152"/>
              <a:gd name="T2" fmla="*/ 0 w 120"/>
              <a:gd name="T3" fmla="*/ 0 h 152"/>
              <a:gd name="T4" fmla="*/ 2147483646 w 120"/>
              <a:gd name="T5" fmla="*/ 0 h 152"/>
              <a:gd name="T6" fmla="*/ 0 w 120"/>
              <a:gd name="T7" fmla="*/ 2147483646 h 15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0" h="152">
                <a:moveTo>
                  <a:pt x="0" y="152"/>
                </a:moveTo>
                <a:lnTo>
                  <a:pt x="0" y="0"/>
                </a:lnTo>
                <a:lnTo>
                  <a:pt x="120" y="0"/>
                </a:lnTo>
                <a:lnTo>
                  <a:pt x="0" y="152"/>
                </a:lnTo>
                <a:close/>
              </a:path>
            </a:pathLst>
          </a:custGeom>
          <a:solidFill>
            <a:srgbClr val="00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7027" name="Freeform 115">
            <a:extLst>
              <a:ext uri="{FF2B5EF4-FFF2-40B4-BE49-F238E27FC236}">
                <a16:creationId xmlns:a16="http://schemas.microsoft.com/office/drawing/2014/main" id="{B722DC7D-2E09-42AA-914F-D259423CF1BD}"/>
              </a:ext>
            </a:extLst>
          </p:cNvPr>
          <p:cNvSpPr>
            <a:spLocks/>
          </p:cNvSpPr>
          <p:nvPr/>
        </p:nvSpPr>
        <p:spPr bwMode="auto">
          <a:xfrm flipV="1">
            <a:off x="6092825" y="5969000"/>
            <a:ext cx="190500" cy="254000"/>
          </a:xfrm>
          <a:custGeom>
            <a:avLst/>
            <a:gdLst>
              <a:gd name="T0" fmla="*/ 0 w 120"/>
              <a:gd name="T1" fmla="*/ 2147483646 h 152"/>
              <a:gd name="T2" fmla="*/ 0 w 120"/>
              <a:gd name="T3" fmla="*/ 0 h 152"/>
              <a:gd name="T4" fmla="*/ 2147483646 w 120"/>
              <a:gd name="T5" fmla="*/ 0 h 152"/>
              <a:gd name="T6" fmla="*/ 0 w 120"/>
              <a:gd name="T7" fmla="*/ 2147483646 h 15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0" h="152">
                <a:moveTo>
                  <a:pt x="0" y="152"/>
                </a:moveTo>
                <a:lnTo>
                  <a:pt x="0" y="0"/>
                </a:lnTo>
                <a:lnTo>
                  <a:pt x="120" y="0"/>
                </a:lnTo>
                <a:lnTo>
                  <a:pt x="0" y="152"/>
                </a:lnTo>
                <a:close/>
              </a:path>
            </a:pathLst>
          </a:custGeom>
          <a:solidFill>
            <a:srgbClr val="00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7028" name="Freeform 116">
            <a:extLst>
              <a:ext uri="{FF2B5EF4-FFF2-40B4-BE49-F238E27FC236}">
                <a16:creationId xmlns:a16="http://schemas.microsoft.com/office/drawing/2014/main" id="{9E1BF1A9-071A-4784-8FFD-D856A20E0DB1}"/>
              </a:ext>
            </a:extLst>
          </p:cNvPr>
          <p:cNvSpPr>
            <a:spLocks/>
          </p:cNvSpPr>
          <p:nvPr/>
        </p:nvSpPr>
        <p:spPr bwMode="auto">
          <a:xfrm flipH="1">
            <a:off x="5616575" y="5302250"/>
            <a:ext cx="190500" cy="254000"/>
          </a:xfrm>
          <a:custGeom>
            <a:avLst/>
            <a:gdLst>
              <a:gd name="T0" fmla="*/ 0 w 120"/>
              <a:gd name="T1" fmla="*/ 2147483646 h 152"/>
              <a:gd name="T2" fmla="*/ 0 w 120"/>
              <a:gd name="T3" fmla="*/ 0 h 152"/>
              <a:gd name="T4" fmla="*/ 2147483646 w 120"/>
              <a:gd name="T5" fmla="*/ 0 h 152"/>
              <a:gd name="T6" fmla="*/ 0 w 120"/>
              <a:gd name="T7" fmla="*/ 2147483646 h 15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0" h="152">
                <a:moveTo>
                  <a:pt x="0" y="152"/>
                </a:moveTo>
                <a:lnTo>
                  <a:pt x="0" y="0"/>
                </a:lnTo>
                <a:lnTo>
                  <a:pt x="120" y="0"/>
                </a:lnTo>
                <a:lnTo>
                  <a:pt x="0" y="152"/>
                </a:lnTo>
                <a:close/>
              </a:path>
            </a:pathLst>
          </a:custGeom>
          <a:solidFill>
            <a:srgbClr val="00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7029" name="Freeform 117">
            <a:extLst>
              <a:ext uri="{FF2B5EF4-FFF2-40B4-BE49-F238E27FC236}">
                <a16:creationId xmlns:a16="http://schemas.microsoft.com/office/drawing/2014/main" id="{5BB331F0-1016-463C-942C-30391E686903}"/>
              </a:ext>
            </a:extLst>
          </p:cNvPr>
          <p:cNvSpPr>
            <a:spLocks/>
          </p:cNvSpPr>
          <p:nvPr/>
        </p:nvSpPr>
        <p:spPr bwMode="auto">
          <a:xfrm flipH="1" flipV="1">
            <a:off x="5610225" y="5969000"/>
            <a:ext cx="190500" cy="254000"/>
          </a:xfrm>
          <a:custGeom>
            <a:avLst/>
            <a:gdLst>
              <a:gd name="T0" fmla="*/ 0 w 120"/>
              <a:gd name="T1" fmla="*/ 2147483646 h 152"/>
              <a:gd name="T2" fmla="*/ 0 w 120"/>
              <a:gd name="T3" fmla="*/ 0 h 152"/>
              <a:gd name="T4" fmla="*/ 2147483646 w 120"/>
              <a:gd name="T5" fmla="*/ 0 h 152"/>
              <a:gd name="T6" fmla="*/ 0 w 120"/>
              <a:gd name="T7" fmla="*/ 2147483646 h 15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0" h="152">
                <a:moveTo>
                  <a:pt x="0" y="152"/>
                </a:moveTo>
                <a:lnTo>
                  <a:pt x="0" y="0"/>
                </a:lnTo>
                <a:lnTo>
                  <a:pt x="120" y="0"/>
                </a:lnTo>
                <a:lnTo>
                  <a:pt x="0" y="152"/>
                </a:lnTo>
                <a:close/>
              </a:path>
            </a:pathLst>
          </a:custGeom>
          <a:solidFill>
            <a:srgbClr val="00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08" name="Rectangle 121">
            <a:extLst>
              <a:ext uri="{FF2B5EF4-FFF2-40B4-BE49-F238E27FC236}">
                <a16:creationId xmlns:a16="http://schemas.microsoft.com/office/drawing/2014/main" id="{344D1152-81A7-4761-80E8-463E36905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638" y="173038"/>
            <a:ext cx="5689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</a:rPr>
              <a:t>Space between Letters</a:t>
            </a: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6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67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7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66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66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167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66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7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67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27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250" autoRev="1" fill="hold"/>
                                        <p:tgtEl>
                                          <p:spTgt spid="1670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4" dur="250" autoRev="1" fill="hold"/>
                                        <p:tgtEl>
                                          <p:spTgt spid="1670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5" dur="250" autoRev="1" fill="hold"/>
                                        <p:tgtEl>
                                          <p:spTgt spid="1670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250" autoRev="1" fill="hold"/>
                                        <p:tgtEl>
                                          <p:spTgt spid="1670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7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250" autoRev="1" fill="hold"/>
                                        <p:tgtEl>
                                          <p:spTgt spid="1670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9" dur="250" autoRev="1" fill="hold"/>
                                        <p:tgtEl>
                                          <p:spTgt spid="1670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0" dur="250" autoRev="1" fill="hold"/>
                                        <p:tgtEl>
                                          <p:spTgt spid="1670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250" autoRev="1" fill="hold"/>
                                        <p:tgtEl>
                                          <p:spTgt spid="1670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3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1000"/>
                                        <p:tgtEl>
                                          <p:spTgt spid="1670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7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1000"/>
                                        <p:tgtEl>
                                          <p:spTgt spid="1670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7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60" presetID="35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2.22222E-6 L -0.0099 -2.22222E-6 " pathEditMode="relative" rAng="0" ptsTypes="AA">
                                      <p:cBhvr>
                                        <p:cTn id="61" dur="1000" fill="hold"/>
                                        <p:tgtEl>
                                          <p:spTgt spid="1669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63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1670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66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66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66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1000"/>
                                        <p:tgtEl>
                                          <p:spTgt spid="167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166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67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4" presetID="27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5" dur="250" autoRev="1" fill="hold"/>
                                        <p:tgtEl>
                                          <p:spTgt spid="1670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6" dur="250" autoRev="1" fill="hold"/>
                                        <p:tgtEl>
                                          <p:spTgt spid="1670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7" dur="250" autoRev="1" fill="hold"/>
                                        <p:tgtEl>
                                          <p:spTgt spid="1670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250" autoRev="1" fill="hold"/>
                                        <p:tgtEl>
                                          <p:spTgt spid="1670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0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1" dur="1000"/>
                                        <p:tgtEl>
                                          <p:spTgt spid="1670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7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04" presetID="35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33333E-6 L -0.01979 -3.33333E-6 " pathEditMode="relative" rAng="0" ptsTypes="AA">
                                      <p:cBhvr>
                                        <p:cTn id="105" dur="1000" fill="hold"/>
                                        <p:tgtEl>
                                          <p:spTgt spid="1669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07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8" dur="500"/>
                                        <p:tgtEl>
                                          <p:spTgt spid="1670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167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167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167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167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167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1000"/>
                                        <p:tgtEl>
                                          <p:spTgt spid="167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167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167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167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167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167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6" presetID="27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7" dur="250" autoRev="1" fill="hold"/>
                                        <p:tgtEl>
                                          <p:spTgt spid="1670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58" dur="250" autoRev="1" fill="hold"/>
                                        <p:tgtEl>
                                          <p:spTgt spid="1670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9" dur="250" autoRev="1" fill="hold"/>
                                        <p:tgtEl>
                                          <p:spTgt spid="1670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250" autoRev="1" fill="hold"/>
                                        <p:tgtEl>
                                          <p:spTgt spid="1670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7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2" dur="250" autoRev="1" fill="hold"/>
                                        <p:tgtEl>
                                          <p:spTgt spid="1670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3" dur="250" autoRev="1" fill="hold"/>
                                        <p:tgtEl>
                                          <p:spTgt spid="1670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4" dur="250" autoRev="1" fill="hold"/>
                                        <p:tgtEl>
                                          <p:spTgt spid="1670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5" dur="250" autoRev="1" fill="hold"/>
                                        <p:tgtEl>
                                          <p:spTgt spid="1670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27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7" dur="250" autoRev="1" fill="hold"/>
                                        <p:tgtEl>
                                          <p:spTgt spid="1670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8" dur="250" autoRev="1" fill="hold"/>
                                        <p:tgtEl>
                                          <p:spTgt spid="1670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9" dur="250" autoRev="1" fill="hold"/>
                                        <p:tgtEl>
                                          <p:spTgt spid="1670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0" dur="250" autoRev="1" fill="hold"/>
                                        <p:tgtEl>
                                          <p:spTgt spid="1670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27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2" dur="250" autoRev="1" fill="hold"/>
                                        <p:tgtEl>
                                          <p:spTgt spid="1670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3" dur="250" autoRev="1" fill="hold"/>
                                        <p:tgtEl>
                                          <p:spTgt spid="1670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4" dur="250" autoRev="1" fill="hold"/>
                                        <p:tgtEl>
                                          <p:spTgt spid="1670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5" dur="250" autoRev="1" fill="hold"/>
                                        <p:tgtEl>
                                          <p:spTgt spid="1670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7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8" dur="1000"/>
                                        <p:tgtEl>
                                          <p:spTgt spid="167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7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1" dur="1000"/>
                                        <p:tgtEl>
                                          <p:spTgt spid="167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7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4" dur="1000"/>
                                        <p:tgtEl>
                                          <p:spTgt spid="167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7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7" dur="1000"/>
                                        <p:tgtEl>
                                          <p:spTgt spid="167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7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90" presetID="63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33333E-6 L 0.0099 -3.33333E-6 " pathEditMode="relative" rAng="0" ptsTypes="AA">
                                      <p:cBhvr>
                                        <p:cTn id="191" dur="1000" fill="hold"/>
                                        <p:tgtEl>
                                          <p:spTgt spid="1670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" y="0"/>
                                    </p:animMotion>
                                  </p:childTnLst>
                                </p:cTn>
                              </p:par>
                              <p:par>
                                <p:cTn id="19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33333E-6 L -0.01042 -3.33333E-6 " pathEditMode="relative" rAng="0" ptsTypes="AA">
                                      <p:cBhvr>
                                        <p:cTn id="193" dur="1000" fill="hold"/>
                                        <p:tgtEl>
                                          <p:spTgt spid="167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95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6" dur="500"/>
                                        <p:tgtEl>
                                          <p:spTgt spid="1670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957" grpId="0"/>
      <p:bldP spid="166968" grpId="0"/>
      <p:bldP spid="166982" grpId="0"/>
      <p:bldP spid="167009" grpId="0"/>
      <p:bldP spid="167012" grpId="0" animBg="1"/>
      <p:bldP spid="167012" grpId="1" animBg="1"/>
      <p:bldP spid="167012" grpId="2" animBg="1"/>
      <p:bldP spid="167013" grpId="0" animBg="1"/>
      <p:bldP spid="167013" grpId="1" animBg="1"/>
      <p:bldP spid="167013" grpId="2" animBg="1"/>
      <p:bldP spid="167022" grpId="0" animBg="1"/>
      <p:bldP spid="167022" grpId="1" animBg="1"/>
      <p:bldP spid="167022" grpId="2" animBg="1"/>
      <p:bldP spid="167026" grpId="0" animBg="1"/>
      <p:bldP spid="167026" grpId="1" animBg="1"/>
      <p:bldP spid="167026" grpId="2" animBg="1"/>
      <p:bldP spid="167027" grpId="0" animBg="1"/>
      <p:bldP spid="167027" grpId="1" animBg="1"/>
      <p:bldP spid="167027" grpId="2" animBg="1"/>
      <p:bldP spid="167028" grpId="0" animBg="1"/>
      <p:bldP spid="167028" grpId="1" animBg="1"/>
      <p:bldP spid="167028" grpId="2" animBg="1"/>
      <p:bldP spid="167029" grpId="0" animBg="1"/>
      <p:bldP spid="167029" grpId="1" animBg="1"/>
      <p:bldP spid="167029" grpId="2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988" name="Group 100">
            <a:extLst>
              <a:ext uri="{FF2B5EF4-FFF2-40B4-BE49-F238E27FC236}">
                <a16:creationId xmlns:a16="http://schemas.microsoft.com/office/drawing/2014/main" id="{DEBAF121-B205-4D60-BAA8-417344B70A0D}"/>
              </a:ext>
            </a:extLst>
          </p:cNvPr>
          <p:cNvGrpSpPr>
            <a:grpSpLocks/>
          </p:cNvGrpSpPr>
          <p:nvPr/>
        </p:nvGrpSpPr>
        <p:grpSpPr bwMode="auto">
          <a:xfrm>
            <a:off x="1349375" y="1377950"/>
            <a:ext cx="317500" cy="1295400"/>
            <a:chOff x="2276" y="2076"/>
            <a:chExt cx="200" cy="504"/>
          </a:xfrm>
        </p:grpSpPr>
        <p:sp>
          <p:nvSpPr>
            <p:cNvPr id="72801" name="Line 101">
              <a:extLst>
                <a:ext uri="{FF2B5EF4-FFF2-40B4-BE49-F238E27FC236}">
                  <a16:creationId xmlns:a16="http://schemas.microsoft.com/office/drawing/2014/main" id="{D61F8C10-763C-4E65-B3F2-3CB9D5673C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6" y="2076"/>
              <a:ext cx="0" cy="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802" name="Line 102">
              <a:extLst>
                <a:ext uri="{FF2B5EF4-FFF2-40B4-BE49-F238E27FC236}">
                  <a16:creationId xmlns:a16="http://schemas.microsoft.com/office/drawing/2014/main" id="{0981891A-F824-4977-8A75-DFF7331D74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6" y="2076"/>
              <a:ext cx="0" cy="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5996" name="Group 108">
            <a:extLst>
              <a:ext uri="{FF2B5EF4-FFF2-40B4-BE49-F238E27FC236}">
                <a16:creationId xmlns:a16="http://schemas.microsoft.com/office/drawing/2014/main" id="{6D97576B-1B8E-49B0-A29B-C682B2EC8C8D}"/>
              </a:ext>
            </a:extLst>
          </p:cNvPr>
          <p:cNvGrpSpPr>
            <a:grpSpLocks/>
          </p:cNvGrpSpPr>
          <p:nvPr/>
        </p:nvGrpSpPr>
        <p:grpSpPr bwMode="auto">
          <a:xfrm>
            <a:off x="5845175" y="1476375"/>
            <a:ext cx="317500" cy="1295400"/>
            <a:chOff x="2276" y="2076"/>
            <a:chExt cx="200" cy="504"/>
          </a:xfrm>
        </p:grpSpPr>
        <p:sp>
          <p:nvSpPr>
            <p:cNvPr id="72799" name="Line 109">
              <a:extLst>
                <a:ext uri="{FF2B5EF4-FFF2-40B4-BE49-F238E27FC236}">
                  <a16:creationId xmlns:a16="http://schemas.microsoft.com/office/drawing/2014/main" id="{C5C7A84A-8CAF-46B4-9B2C-C80EF7D32D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6" y="2076"/>
              <a:ext cx="0" cy="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800" name="Line 110">
              <a:extLst>
                <a:ext uri="{FF2B5EF4-FFF2-40B4-BE49-F238E27FC236}">
                  <a16:creationId xmlns:a16="http://schemas.microsoft.com/office/drawing/2014/main" id="{74F15562-D999-4D62-8F14-12A97425B6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6" y="2076"/>
              <a:ext cx="0" cy="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5966" name="Group 78">
            <a:extLst>
              <a:ext uri="{FF2B5EF4-FFF2-40B4-BE49-F238E27FC236}">
                <a16:creationId xmlns:a16="http://schemas.microsoft.com/office/drawing/2014/main" id="{C3C9D954-1BA7-46A2-AF8F-8B3FB514D242}"/>
              </a:ext>
            </a:extLst>
          </p:cNvPr>
          <p:cNvGrpSpPr>
            <a:grpSpLocks/>
          </p:cNvGrpSpPr>
          <p:nvPr/>
        </p:nvGrpSpPr>
        <p:grpSpPr bwMode="auto">
          <a:xfrm>
            <a:off x="1673225" y="1576388"/>
            <a:ext cx="908050" cy="914400"/>
            <a:chOff x="894" y="1265"/>
            <a:chExt cx="572" cy="576"/>
          </a:xfrm>
        </p:grpSpPr>
        <p:sp>
          <p:nvSpPr>
            <p:cNvPr id="72797" name="Freeform 16">
              <a:extLst>
                <a:ext uri="{FF2B5EF4-FFF2-40B4-BE49-F238E27FC236}">
                  <a16:creationId xmlns:a16="http://schemas.microsoft.com/office/drawing/2014/main" id="{2EF417AC-9DD5-4EF2-A79A-B56CEC609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" y="1268"/>
              <a:ext cx="570" cy="570"/>
            </a:xfrm>
            <a:custGeom>
              <a:avLst/>
              <a:gdLst>
                <a:gd name="T0" fmla="*/ 0 w 570"/>
                <a:gd name="T1" fmla="*/ 0 h 570"/>
                <a:gd name="T2" fmla="*/ 210 w 570"/>
                <a:gd name="T3" fmla="*/ 570 h 570"/>
                <a:gd name="T4" fmla="*/ 570 w 570"/>
                <a:gd name="T5" fmla="*/ 570 h 570"/>
                <a:gd name="T6" fmla="*/ 570 w 570"/>
                <a:gd name="T7" fmla="*/ 0 h 570"/>
                <a:gd name="T8" fmla="*/ 0 w 570"/>
                <a:gd name="T9" fmla="*/ 0 h 5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0" h="570">
                  <a:moveTo>
                    <a:pt x="0" y="0"/>
                  </a:moveTo>
                  <a:lnTo>
                    <a:pt x="210" y="570"/>
                  </a:lnTo>
                  <a:lnTo>
                    <a:pt x="570" y="570"/>
                  </a:lnTo>
                  <a:lnTo>
                    <a:pt x="57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99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98" name="Line 17">
              <a:extLst>
                <a:ext uri="{FF2B5EF4-FFF2-40B4-BE49-F238E27FC236}">
                  <a16:creationId xmlns:a16="http://schemas.microsoft.com/office/drawing/2014/main" id="{DFEFB066-40E7-4281-95DD-F49016E596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4" y="1265"/>
              <a:ext cx="210" cy="576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5914" name="Group 26">
            <a:extLst>
              <a:ext uri="{FF2B5EF4-FFF2-40B4-BE49-F238E27FC236}">
                <a16:creationId xmlns:a16="http://schemas.microsoft.com/office/drawing/2014/main" id="{BDA2C652-62D0-46DF-82E6-53DF29E3B40C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38150" y="1582738"/>
            <a:ext cx="898525" cy="914400"/>
            <a:chOff x="1396" y="2193"/>
            <a:chExt cx="566" cy="576"/>
          </a:xfrm>
        </p:grpSpPr>
        <p:sp>
          <p:nvSpPr>
            <p:cNvPr id="72795" name="Freeform 27">
              <a:extLst>
                <a:ext uri="{FF2B5EF4-FFF2-40B4-BE49-F238E27FC236}">
                  <a16:creationId xmlns:a16="http://schemas.microsoft.com/office/drawing/2014/main" id="{0B2D8648-C7AF-4675-AB91-553A9275E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193"/>
              <a:ext cx="564" cy="576"/>
            </a:xfrm>
            <a:custGeom>
              <a:avLst/>
              <a:gdLst>
                <a:gd name="T0" fmla="*/ 564 w 564"/>
                <a:gd name="T1" fmla="*/ 0 h 576"/>
                <a:gd name="T2" fmla="*/ 159 w 564"/>
                <a:gd name="T3" fmla="*/ 0 h 576"/>
                <a:gd name="T4" fmla="*/ 78 w 564"/>
                <a:gd name="T5" fmla="*/ 69 h 576"/>
                <a:gd name="T6" fmla="*/ 21 w 564"/>
                <a:gd name="T7" fmla="*/ 159 h 576"/>
                <a:gd name="T8" fmla="*/ 0 w 564"/>
                <a:gd name="T9" fmla="*/ 276 h 576"/>
                <a:gd name="T10" fmla="*/ 9 w 564"/>
                <a:gd name="T11" fmla="*/ 372 h 576"/>
                <a:gd name="T12" fmla="*/ 75 w 564"/>
                <a:gd name="T13" fmla="*/ 504 h 576"/>
                <a:gd name="T14" fmla="*/ 165 w 564"/>
                <a:gd name="T15" fmla="*/ 576 h 576"/>
                <a:gd name="T16" fmla="*/ 564 w 564"/>
                <a:gd name="T17" fmla="*/ 576 h 576"/>
                <a:gd name="T18" fmla="*/ 564 w 564"/>
                <a:gd name="T19" fmla="*/ 0 h 5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64" h="576">
                  <a:moveTo>
                    <a:pt x="564" y="0"/>
                  </a:moveTo>
                  <a:lnTo>
                    <a:pt x="159" y="0"/>
                  </a:lnTo>
                  <a:lnTo>
                    <a:pt x="78" y="69"/>
                  </a:lnTo>
                  <a:lnTo>
                    <a:pt x="21" y="159"/>
                  </a:lnTo>
                  <a:lnTo>
                    <a:pt x="0" y="276"/>
                  </a:lnTo>
                  <a:lnTo>
                    <a:pt x="9" y="372"/>
                  </a:lnTo>
                  <a:lnTo>
                    <a:pt x="75" y="504"/>
                  </a:lnTo>
                  <a:lnTo>
                    <a:pt x="165" y="576"/>
                  </a:lnTo>
                  <a:lnTo>
                    <a:pt x="564" y="576"/>
                  </a:lnTo>
                  <a:lnTo>
                    <a:pt x="564" y="0"/>
                  </a:lnTo>
                  <a:close/>
                </a:path>
              </a:pathLst>
            </a:custGeom>
            <a:gradFill rotWithShape="1">
              <a:gsLst>
                <a:gs pos="0">
                  <a:srgbClr val="FF99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96" name="Arc 28">
              <a:extLst>
                <a:ext uri="{FF2B5EF4-FFF2-40B4-BE49-F238E27FC236}">
                  <a16:creationId xmlns:a16="http://schemas.microsoft.com/office/drawing/2014/main" id="{B7A864D9-6077-4413-A76C-8B2923B905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6" y="2200"/>
              <a:ext cx="296" cy="563"/>
            </a:xfrm>
            <a:custGeom>
              <a:avLst/>
              <a:gdLst>
                <a:gd name="T0" fmla="*/ 0 w 21600"/>
                <a:gd name="T1" fmla="*/ 0 h 38635"/>
                <a:gd name="T2" fmla="*/ 0 w 21600"/>
                <a:gd name="T3" fmla="*/ 0 h 38635"/>
                <a:gd name="T4" fmla="*/ 0 w 21600"/>
                <a:gd name="T5" fmla="*/ 0 h 3863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38635" fill="none" extrusionOk="0">
                  <a:moveTo>
                    <a:pt x="9448" y="-1"/>
                  </a:moveTo>
                  <a:cubicBezTo>
                    <a:pt x="16881" y="3615"/>
                    <a:pt x="21600" y="11157"/>
                    <a:pt x="21600" y="19424"/>
                  </a:cubicBezTo>
                  <a:cubicBezTo>
                    <a:pt x="21600" y="27519"/>
                    <a:pt x="17073" y="34934"/>
                    <a:pt x="9874" y="38635"/>
                  </a:cubicBezTo>
                </a:path>
                <a:path w="21600" h="38635" stroke="0" extrusionOk="0">
                  <a:moveTo>
                    <a:pt x="9448" y="-1"/>
                  </a:moveTo>
                  <a:cubicBezTo>
                    <a:pt x="16881" y="3615"/>
                    <a:pt x="21600" y="11157"/>
                    <a:pt x="21600" y="19424"/>
                  </a:cubicBezTo>
                  <a:cubicBezTo>
                    <a:pt x="21600" y="27519"/>
                    <a:pt x="17073" y="34934"/>
                    <a:pt x="9874" y="38635"/>
                  </a:cubicBezTo>
                  <a:lnTo>
                    <a:pt x="0" y="19424"/>
                  </a:lnTo>
                  <a:lnTo>
                    <a:pt x="9448" y="-1"/>
                  </a:lnTo>
                  <a:close/>
                </a:path>
              </a:pathLst>
            </a:custGeom>
            <a:noFill/>
            <a:ln w="571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5939" name="Group 51">
            <a:extLst>
              <a:ext uri="{FF2B5EF4-FFF2-40B4-BE49-F238E27FC236}">
                <a16:creationId xmlns:a16="http://schemas.microsoft.com/office/drawing/2014/main" id="{2BACF0EF-BB36-4F5C-9E6A-6A6609B45451}"/>
              </a:ext>
            </a:extLst>
          </p:cNvPr>
          <p:cNvGrpSpPr>
            <a:grpSpLocks/>
          </p:cNvGrpSpPr>
          <p:nvPr/>
        </p:nvGrpSpPr>
        <p:grpSpPr bwMode="auto">
          <a:xfrm>
            <a:off x="876300" y="4445000"/>
            <a:ext cx="914400" cy="917575"/>
            <a:chOff x="880" y="3200"/>
            <a:chExt cx="576" cy="578"/>
          </a:xfrm>
        </p:grpSpPr>
        <p:sp>
          <p:nvSpPr>
            <p:cNvPr id="165936" name="Rectangle 48">
              <a:extLst>
                <a:ext uri="{FF2B5EF4-FFF2-40B4-BE49-F238E27FC236}">
                  <a16:creationId xmlns:a16="http://schemas.microsoft.com/office/drawing/2014/main" id="{A35F0997-AC9F-4373-9ADC-F9EFEC244D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0" y="3202"/>
              <a:ext cx="576" cy="576"/>
            </a:xfrm>
            <a:prstGeom prst="rect">
              <a:avLst/>
            </a:prstGeom>
            <a:gradFill rotWithShape="1">
              <a:gsLst>
                <a:gs pos="0">
                  <a:srgbClr val="FFCC66">
                    <a:alpha val="20000"/>
                  </a:srgbClr>
                </a:gs>
                <a:gs pos="50000">
                  <a:srgbClr val="FF9900"/>
                </a:gs>
                <a:gs pos="100000">
                  <a:srgbClr val="FFCC66">
                    <a:alpha val="20000"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ea typeface="+mn-ea"/>
              </a:endParaRPr>
            </a:p>
          </p:txBody>
        </p:sp>
        <p:sp>
          <p:nvSpPr>
            <p:cNvPr id="72793" name="Line 49">
              <a:extLst>
                <a:ext uri="{FF2B5EF4-FFF2-40B4-BE49-F238E27FC236}">
                  <a16:creationId xmlns:a16="http://schemas.microsoft.com/office/drawing/2014/main" id="{C153289B-6AFC-4499-BD42-DED67A3D66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4" y="3201"/>
              <a:ext cx="0" cy="576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94" name="Line 50">
              <a:extLst>
                <a:ext uri="{FF2B5EF4-FFF2-40B4-BE49-F238E27FC236}">
                  <a16:creationId xmlns:a16="http://schemas.microsoft.com/office/drawing/2014/main" id="{46AF150A-C55C-42B1-BA75-07C55F2C3E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0" y="3200"/>
              <a:ext cx="576" cy="0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5950" name="Group 62">
            <a:extLst>
              <a:ext uri="{FF2B5EF4-FFF2-40B4-BE49-F238E27FC236}">
                <a16:creationId xmlns:a16="http://schemas.microsoft.com/office/drawing/2014/main" id="{D6D9D1E5-C17D-4F2C-AD20-7A8615016B6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930775" y="1662113"/>
            <a:ext cx="904875" cy="914400"/>
            <a:chOff x="2634" y="1635"/>
            <a:chExt cx="570" cy="576"/>
          </a:xfrm>
        </p:grpSpPr>
        <p:sp>
          <p:nvSpPr>
            <p:cNvPr id="72788" name="Freeform 63">
              <a:extLst>
                <a:ext uri="{FF2B5EF4-FFF2-40B4-BE49-F238E27FC236}">
                  <a16:creationId xmlns:a16="http://schemas.microsoft.com/office/drawing/2014/main" id="{3C070038-1CC2-4E19-AA4E-668D574E9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4" y="1638"/>
              <a:ext cx="570" cy="570"/>
            </a:xfrm>
            <a:custGeom>
              <a:avLst/>
              <a:gdLst>
                <a:gd name="T0" fmla="*/ 0 w 570"/>
                <a:gd name="T1" fmla="*/ 0 h 570"/>
                <a:gd name="T2" fmla="*/ 210 w 570"/>
                <a:gd name="T3" fmla="*/ 570 h 570"/>
                <a:gd name="T4" fmla="*/ 570 w 570"/>
                <a:gd name="T5" fmla="*/ 570 h 570"/>
                <a:gd name="T6" fmla="*/ 570 w 570"/>
                <a:gd name="T7" fmla="*/ 0 h 570"/>
                <a:gd name="T8" fmla="*/ 0 w 570"/>
                <a:gd name="T9" fmla="*/ 0 h 5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0" h="570">
                  <a:moveTo>
                    <a:pt x="0" y="0"/>
                  </a:moveTo>
                  <a:lnTo>
                    <a:pt x="210" y="570"/>
                  </a:lnTo>
                  <a:lnTo>
                    <a:pt x="570" y="570"/>
                  </a:lnTo>
                  <a:lnTo>
                    <a:pt x="57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99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89" name="Line 64">
              <a:extLst>
                <a:ext uri="{FF2B5EF4-FFF2-40B4-BE49-F238E27FC236}">
                  <a16:creationId xmlns:a16="http://schemas.microsoft.com/office/drawing/2014/main" id="{E3A93F8F-12BB-4AB8-AFA7-C95E7D739E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1635"/>
              <a:ext cx="210" cy="576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5953" name="Group 65">
            <a:extLst>
              <a:ext uri="{FF2B5EF4-FFF2-40B4-BE49-F238E27FC236}">
                <a16:creationId xmlns:a16="http://schemas.microsoft.com/office/drawing/2014/main" id="{E551530F-5BAE-43C0-854F-0BF190B6F8E1}"/>
              </a:ext>
            </a:extLst>
          </p:cNvPr>
          <p:cNvGrpSpPr>
            <a:grpSpLocks/>
          </p:cNvGrpSpPr>
          <p:nvPr/>
        </p:nvGrpSpPr>
        <p:grpSpPr bwMode="auto">
          <a:xfrm>
            <a:off x="6153150" y="1668463"/>
            <a:ext cx="904875" cy="914400"/>
            <a:chOff x="3672" y="3323"/>
            <a:chExt cx="570" cy="576"/>
          </a:xfrm>
        </p:grpSpPr>
        <p:sp>
          <p:nvSpPr>
            <p:cNvPr id="72786" name="Freeform 66">
              <a:extLst>
                <a:ext uri="{FF2B5EF4-FFF2-40B4-BE49-F238E27FC236}">
                  <a16:creationId xmlns:a16="http://schemas.microsoft.com/office/drawing/2014/main" id="{8F936D62-41CE-4964-9160-A44E82532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2" y="3326"/>
              <a:ext cx="570" cy="570"/>
            </a:xfrm>
            <a:custGeom>
              <a:avLst/>
              <a:gdLst>
                <a:gd name="T0" fmla="*/ 0 w 570"/>
                <a:gd name="T1" fmla="*/ 0 h 570"/>
                <a:gd name="T2" fmla="*/ 210 w 570"/>
                <a:gd name="T3" fmla="*/ 570 h 570"/>
                <a:gd name="T4" fmla="*/ 570 w 570"/>
                <a:gd name="T5" fmla="*/ 570 h 570"/>
                <a:gd name="T6" fmla="*/ 570 w 570"/>
                <a:gd name="T7" fmla="*/ 0 h 570"/>
                <a:gd name="T8" fmla="*/ 0 w 570"/>
                <a:gd name="T9" fmla="*/ 0 h 5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0" h="570">
                  <a:moveTo>
                    <a:pt x="0" y="0"/>
                  </a:moveTo>
                  <a:lnTo>
                    <a:pt x="210" y="570"/>
                  </a:lnTo>
                  <a:lnTo>
                    <a:pt x="570" y="570"/>
                  </a:lnTo>
                  <a:lnTo>
                    <a:pt x="57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99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87" name="Line 67">
              <a:extLst>
                <a:ext uri="{FF2B5EF4-FFF2-40B4-BE49-F238E27FC236}">
                  <a16:creationId xmlns:a16="http://schemas.microsoft.com/office/drawing/2014/main" id="{3B7A6CF2-F64F-4E41-9F53-3160C2E479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8" y="3323"/>
              <a:ext cx="210" cy="576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5956" name="Text Box 68">
            <a:extLst>
              <a:ext uri="{FF2B5EF4-FFF2-40B4-BE49-F238E27FC236}">
                <a16:creationId xmlns:a16="http://schemas.microsoft.com/office/drawing/2014/main" id="{C161CA27-95E5-47F3-BF7F-99E01FA9F1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4725" y="979488"/>
            <a:ext cx="2182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6. Slant - Slant</a:t>
            </a:r>
          </a:p>
        </p:txBody>
      </p:sp>
      <p:grpSp>
        <p:nvGrpSpPr>
          <p:cNvPr id="165957" name="Group 69">
            <a:extLst>
              <a:ext uri="{FF2B5EF4-FFF2-40B4-BE49-F238E27FC236}">
                <a16:creationId xmlns:a16="http://schemas.microsoft.com/office/drawing/2014/main" id="{238F1787-33D0-4762-92B2-8EFE28451380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6969125" y="1662113"/>
            <a:ext cx="1879600" cy="920750"/>
            <a:chOff x="3106" y="3335"/>
            <a:chExt cx="1184" cy="580"/>
          </a:xfrm>
        </p:grpSpPr>
        <p:grpSp>
          <p:nvGrpSpPr>
            <p:cNvPr id="72780" name="Group 70">
              <a:extLst>
                <a:ext uri="{FF2B5EF4-FFF2-40B4-BE49-F238E27FC236}">
                  <a16:creationId xmlns:a16="http://schemas.microsoft.com/office/drawing/2014/main" id="{DBF9BCAA-0C83-4542-A9C5-143E26E0860D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106" y="3335"/>
              <a:ext cx="570" cy="576"/>
              <a:chOff x="2634" y="1635"/>
              <a:chExt cx="570" cy="576"/>
            </a:xfrm>
          </p:grpSpPr>
          <p:sp>
            <p:nvSpPr>
              <p:cNvPr id="72784" name="Freeform 71">
                <a:extLst>
                  <a:ext uri="{FF2B5EF4-FFF2-40B4-BE49-F238E27FC236}">
                    <a16:creationId xmlns:a16="http://schemas.microsoft.com/office/drawing/2014/main" id="{1AD57B53-1783-4C40-B81F-606C56DE65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4" y="1638"/>
                <a:ext cx="570" cy="570"/>
              </a:xfrm>
              <a:custGeom>
                <a:avLst/>
                <a:gdLst>
                  <a:gd name="T0" fmla="*/ 0 w 570"/>
                  <a:gd name="T1" fmla="*/ 0 h 570"/>
                  <a:gd name="T2" fmla="*/ 210 w 570"/>
                  <a:gd name="T3" fmla="*/ 570 h 570"/>
                  <a:gd name="T4" fmla="*/ 570 w 570"/>
                  <a:gd name="T5" fmla="*/ 570 h 570"/>
                  <a:gd name="T6" fmla="*/ 570 w 570"/>
                  <a:gd name="T7" fmla="*/ 0 h 570"/>
                  <a:gd name="T8" fmla="*/ 0 w 570"/>
                  <a:gd name="T9" fmla="*/ 0 h 57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70" h="570">
                    <a:moveTo>
                      <a:pt x="0" y="0"/>
                    </a:moveTo>
                    <a:lnTo>
                      <a:pt x="210" y="570"/>
                    </a:lnTo>
                    <a:lnTo>
                      <a:pt x="570" y="570"/>
                    </a:lnTo>
                    <a:lnTo>
                      <a:pt x="57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9900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85" name="Line 72">
                <a:extLst>
                  <a:ext uri="{FF2B5EF4-FFF2-40B4-BE49-F238E27FC236}">
                    <a16:creationId xmlns:a16="http://schemas.microsoft.com/office/drawing/2014/main" id="{AE8696FD-4977-4C5D-8ACB-CF0FB22A74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40" y="1635"/>
                <a:ext cx="210" cy="576"/>
              </a:xfrm>
              <a:prstGeom prst="line">
                <a:avLst/>
              </a:prstGeom>
              <a:noFill/>
              <a:ln w="5715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781" name="Group 73">
              <a:extLst>
                <a:ext uri="{FF2B5EF4-FFF2-40B4-BE49-F238E27FC236}">
                  <a16:creationId xmlns:a16="http://schemas.microsoft.com/office/drawing/2014/main" id="{4423C16F-5D5F-4036-A7F8-E3A923EB5E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20" y="3339"/>
              <a:ext cx="570" cy="576"/>
              <a:chOff x="3672" y="3323"/>
              <a:chExt cx="570" cy="576"/>
            </a:xfrm>
          </p:grpSpPr>
          <p:sp>
            <p:nvSpPr>
              <p:cNvPr id="72782" name="Freeform 74">
                <a:extLst>
                  <a:ext uri="{FF2B5EF4-FFF2-40B4-BE49-F238E27FC236}">
                    <a16:creationId xmlns:a16="http://schemas.microsoft.com/office/drawing/2014/main" id="{3DF3F3E8-422A-439B-ADA7-393072B5AC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2" y="3326"/>
                <a:ext cx="570" cy="570"/>
              </a:xfrm>
              <a:custGeom>
                <a:avLst/>
                <a:gdLst>
                  <a:gd name="T0" fmla="*/ 0 w 570"/>
                  <a:gd name="T1" fmla="*/ 0 h 570"/>
                  <a:gd name="T2" fmla="*/ 210 w 570"/>
                  <a:gd name="T3" fmla="*/ 570 h 570"/>
                  <a:gd name="T4" fmla="*/ 570 w 570"/>
                  <a:gd name="T5" fmla="*/ 570 h 570"/>
                  <a:gd name="T6" fmla="*/ 570 w 570"/>
                  <a:gd name="T7" fmla="*/ 0 h 570"/>
                  <a:gd name="T8" fmla="*/ 0 w 570"/>
                  <a:gd name="T9" fmla="*/ 0 h 57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70" h="570">
                    <a:moveTo>
                      <a:pt x="0" y="0"/>
                    </a:moveTo>
                    <a:lnTo>
                      <a:pt x="210" y="570"/>
                    </a:lnTo>
                    <a:lnTo>
                      <a:pt x="570" y="570"/>
                    </a:lnTo>
                    <a:lnTo>
                      <a:pt x="57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9900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83" name="Line 75">
                <a:extLst>
                  <a:ext uri="{FF2B5EF4-FFF2-40B4-BE49-F238E27FC236}">
                    <a16:creationId xmlns:a16="http://schemas.microsoft.com/office/drawing/2014/main" id="{F3964782-38F7-485C-B633-9694F67CE1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78" y="3323"/>
                <a:ext cx="210" cy="576"/>
              </a:xfrm>
              <a:prstGeom prst="line">
                <a:avLst/>
              </a:prstGeom>
              <a:noFill/>
              <a:ln w="5715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65964" name="Text Box 76">
            <a:extLst>
              <a:ext uri="{FF2B5EF4-FFF2-40B4-BE49-F238E27FC236}">
                <a16:creationId xmlns:a16="http://schemas.microsoft.com/office/drawing/2014/main" id="{A3776350-F5C7-48B6-871D-99DEE65021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625" y="979488"/>
            <a:ext cx="2301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5. Curve - Slant</a:t>
            </a:r>
          </a:p>
        </p:txBody>
      </p:sp>
      <p:grpSp>
        <p:nvGrpSpPr>
          <p:cNvPr id="165973" name="Group 85">
            <a:extLst>
              <a:ext uri="{FF2B5EF4-FFF2-40B4-BE49-F238E27FC236}">
                <a16:creationId xmlns:a16="http://schemas.microsoft.com/office/drawing/2014/main" id="{7D5451E8-1573-445B-8697-BB1D0CEF6D6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2546350" y="2782888"/>
            <a:ext cx="1927225" cy="933450"/>
            <a:chOff x="372" y="1361"/>
            <a:chExt cx="1214" cy="588"/>
          </a:xfrm>
        </p:grpSpPr>
        <p:grpSp>
          <p:nvGrpSpPr>
            <p:cNvPr id="72774" name="Group 79">
              <a:extLst>
                <a:ext uri="{FF2B5EF4-FFF2-40B4-BE49-F238E27FC236}">
                  <a16:creationId xmlns:a16="http://schemas.microsoft.com/office/drawing/2014/main" id="{C9E3EF66-AECB-4CBC-970A-C24066B0E0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4" y="1361"/>
              <a:ext cx="572" cy="576"/>
              <a:chOff x="894" y="1265"/>
              <a:chExt cx="572" cy="576"/>
            </a:xfrm>
          </p:grpSpPr>
          <p:sp>
            <p:nvSpPr>
              <p:cNvPr id="72778" name="Freeform 80">
                <a:extLst>
                  <a:ext uri="{FF2B5EF4-FFF2-40B4-BE49-F238E27FC236}">
                    <a16:creationId xmlns:a16="http://schemas.microsoft.com/office/drawing/2014/main" id="{24113C32-0B58-474A-8630-36FE8CEC01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6" y="1268"/>
                <a:ext cx="570" cy="570"/>
              </a:xfrm>
              <a:custGeom>
                <a:avLst/>
                <a:gdLst>
                  <a:gd name="T0" fmla="*/ 0 w 570"/>
                  <a:gd name="T1" fmla="*/ 0 h 570"/>
                  <a:gd name="T2" fmla="*/ 210 w 570"/>
                  <a:gd name="T3" fmla="*/ 570 h 570"/>
                  <a:gd name="T4" fmla="*/ 570 w 570"/>
                  <a:gd name="T5" fmla="*/ 570 h 570"/>
                  <a:gd name="T6" fmla="*/ 570 w 570"/>
                  <a:gd name="T7" fmla="*/ 0 h 570"/>
                  <a:gd name="T8" fmla="*/ 0 w 570"/>
                  <a:gd name="T9" fmla="*/ 0 h 57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70" h="570">
                    <a:moveTo>
                      <a:pt x="0" y="0"/>
                    </a:moveTo>
                    <a:lnTo>
                      <a:pt x="210" y="570"/>
                    </a:lnTo>
                    <a:lnTo>
                      <a:pt x="570" y="570"/>
                    </a:lnTo>
                    <a:lnTo>
                      <a:pt x="57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9900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79" name="Line 81">
                <a:extLst>
                  <a:ext uri="{FF2B5EF4-FFF2-40B4-BE49-F238E27FC236}">
                    <a16:creationId xmlns:a16="http://schemas.microsoft.com/office/drawing/2014/main" id="{0E104E55-FF6E-4B54-A9B3-3AE59E36AB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94" y="1265"/>
                <a:ext cx="210" cy="576"/>
              </a:xfrm>
              <a:prstGeom prst="line">
                <a:avLst/>
              </a:prstGeom>
              <a:noFill/>
              <a:ln w="5715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775" name="Group 82">
              <a:extLst>
                <a:ext uri="{FF2B5EF4-FFF2-40B4-BE49-F238E27FC236}">
                  <a16:creationId xmlns:a16="http://schemas.microsoft.com/office/drawing/2014/main" id="{AD5B88A8-D154-4FB3-BB2C-A4056560FAD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72" y="1373"/>
              <a:ext cx="566" cy="576"/>
              <a:chOff x="1396" y="2193"/>
              <a:chExt cx="566" cy="576"/>
            </a:xfrm>
          </p:grpSpPr>
          <p:sp>
            <p:nvSpPr>
              <p:cNvPr id="72776" name="Freeform 83">
                <a:extLst>
                  <a:ext uri="{FF2B5EF4-FFF2-40B4-BE49-F238E27FC236}">
                    <a16:creationId xmlns:a16="http://schemas.microsoft.com/office/drawing/2014/main" id="{F7316510-A483-43D1-8699-F085937BAC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193"/>
                <a:ext cx="564" cy="576"/>
              </a:xfrm>
              <a:custGeom>
                <a:avLst/>
                <a:gdLst>
                  <a:gd name="T0" fmla="*/ 564 w 564"/>
                  <a:gd name="T1" fmla="*/ 0 h 576"/>
                  <a:gd name="T2" fmla="*/ 159 w 564"/>
                  <a:gd name="T3" fmla="*/ 0 h 576"/>
                  <a:gd name="T4" fmla="*/ 78 w 564"/>
                  <a:gd name="T5" fmla="*/ 69 h 576"/>
                  <a:gd name="T6" fmla="*/ 21 w 564"/>
                  <a:gd name="T7" fmla="*/ 159 h 576"/>
                  <a:gd name="T8" fmla="*/ 0 w 564"/>
                  <a:gd name="T9" fmla="*/ 276 h 576"/>
                  <a:gd name="T10" fmla="*/ 9 w 564"/>
                  <a:gd name="T11" fmla="*/ 372 h 576"/>
                  <a:gd name="T12" fmla="*/ 75 w 564"/>
                  <a:gd name="T13" fmla="*/ 504 h 576"/>
                  <a:gd name="T14" fmla="*/ 165 w 564"/>
                  <a:gd name="T15" fmla="*/ 576 h 576"/>
                  <a:gd name="T16" fmla="*/ 564 w 564"/>
                  <a:gd name="T17" fmla="*/ 576 h 576"/>
                  <a:gd name="T18" fmla="*/ 564 w 564"/>
                  <a:gd name="T19" fmla="*/ 0 h 57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64" h="576">
                    <a:moveTo>
                      <a:pt x="564" y="0"/>
                    </a:moveTo>
                    <a:lnTo>
                      <a:pt x="159" y="0"/>
                    </a:lnTo>
                    <a:lnTo>
                      <a:pt x="78" y="69"/>
                    </a:lnTo>
                    <a:lnTo>
                      <a:pt x="21" y="159"/>
                    </a:lnTo>
                    <a:lnTo>
                      <a:pt x="0" y="276"/>
                    </a:lnTo>
                    <a:lnTo>
                      <a:pt x="9" y="372"/>
                    </a:lnTo>
                    <a:lnTo>
                      <a:pt x="75" y="504"/>
                    </a:lnTo>
                    <a:lnTo>
                      <a:pt x="165" y="576"/>
                    </a:lnTo>
                    <a:lnTo>
                      <a:pt x="564" y="576"/>
                    </a:lnTo>
                    <a:lnTo>
                      <a:pt x="56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9900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77" name="Arc 84">
                <a:extLst>
                  <a:ext uri="{FF2B5EF4-FFF2-40B4-BE49-F238E27FC236}">
                    <a16:creationId xmlns:a16="http://schemas.microsoft.com/office/drawing/2014/main" id="{D082C820-493D-4217-9D7D-4AB9F986CBB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96" y="2200"/>
                <a:ext cx="296" cy="563"/>
              </a:xfrm>
              <a:custGeom>
                <a:avLst/>
                <a:gdLst>
                  <a:gd name="T0" fmla="*/ 0 w 21600"/>
                  <a:gd name="T1" fmla="*/ 0 h 38635"/>
                  <a:gd name="T2" fmla="*/ 0 w 21600"/>
                  <a:gd name="T3" fmla="*/ 0 h 38635"/>
                  <a:gd name="T4" fmla="*/ 0 w 21600"/>
                  <a:gd name="T5" fmla="*/ 0 h 3863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38635" fill="none" extrusionOk="0">
                    <a:moveTo>
                      <a:pt x="9448" y="-1"/>
                    </a:moveTo>
                    <a:cubicBezTo>
                      <a:pt x="16881" y="3615"/>
                      <a:pt x="21600" y="11157"/>
                      <a:pt x="21600" y="19424"/>
                    </a:cubicBezTo>
                    <a:cubicBezTo>
                      <a:pt x="21600" y="27519"/>
                      <a:pt x="17073" y="34934"/>
                      <a:pt x="9874" y="38635"/>
                    </a:cubicBezTo>
                  </a:path>
                  <a:path w="21600" h="38635" stroke="0" extrusionOk="0">
                    <a:moveTo>
                      <a:pt x="9448" y="-1"/>
                    </a:moveTo>
                    <a:cubicBezTo>
                      <a:pt x="16881" y="3615"/>
                      <a:pt x="21600" y="11157"/>
                      <a:pt x="21600" y="19424"/>
                    </a:cubicBezTo>
                    <a:cubicBezTo>
                      <a:pt x="21600" y="27519"/>
                      <a:pt x="17073" y="34934"/>
                      <a:pt x="9874" y="38635"/>
                    </a:cubicBezTo>
                    <a:lnTo>
                      <a:pt x="0" y="19424"/>
                    </a:lnTo>
                    <a:lnTo>
                      <a:pt x="9448" y="-1"/>
                    </a:lnTo>
                    <a:close/>
                  </a:path>
                </a:pathLst>
              </a:custGeom>
              <a:noFill/>
              <a:ln w="5715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65974" name="Group 86">
            <a:extLst>
              <a:ext uri="{FF2B5EF4-FFF2-40B4-BE49-F238E27FC236}">
                <a16:creationId xmlns:a16="http://schemas.microsoft.com/office/drawing/2014/main" id="{6F558EA6-BFBA-45AC-85AC-7B5C3048B21A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2559050" y="1576388"/>
            <a:ext cx="1927225" cy="933450"/>
            <a:chOff x="372" y="1361"/>
            <a:chExt cx="1214" cy="588"/>
          </a:xfrm>
        </p:grpSpPr>
        <p:grpSp>
          <p:nvGrpSpPr>
            <p:cNvPr id="72768" name="Group 87">
              <a:extLst>
                <a:ext uri="{FF2B5EF4-FFF2-40B4-BE49-F238E27FC236}">
                  <a16:creationId xmlns:a16="http://schemas.microsoft.com/office/drawing/2014/main" id="{E996AF89-54F5-4038-B27E-AB4C9FE9B1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4" y="1361"/>
              <a:ext cx="572" cy="576"/>
              <a:chOff x="894" y="1265"/>
              <a:chExt cx="572" cy="576"/>
            </a:xfrm>
          </p:grpSpPr>
          <p:sp>
            <p:nvSpPr>
              <p:cNvPr id="72772" name="Freeform 88">
                <a:extLst>
                  <a:ext uri="{FF2B5EF4-FFF2-40B4-BE49-F238E27FC236}">
                    <a16:creationId xmlns:a16="http://schemas.microsoft.com/office/drawing/2014/main" id="{6D03D9AD-9EFC-46FC-9EB4-CDF836F7A0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6" y="1268"/>
                <a:ext cx="570" cy="570"/>
              </a:xfrm>
              <a:custGeom>
                <a:avLst/>
                <a:gdLst>
                  <a:gd name="T0" fmla="*/ 0 w 570"/>
                  <a:gd name="T1" fmla="*/ 0 h 570"/>
                  <a:gd name="T2" fmla="*/ 210 w 570"/>
                  <a:gd name="T3" fmla="*/ 570 h 570"/>
                  <a:gd name="T4" fmla="*/ 570 w 570"/>
                  <a:gd name="T5" fmla="*/ 570 h 570"/>
                  <a:gd name="T6" fmla="*/ 570 w 570"/>
                  <a:gd name="T7" fmla="*/ 0 h 570"/>
                  <a:gd name="T8" fmla="*/ 0 w 570"/>
                  <a:gd name="T9" fmla="*/ 0 h 57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70" h="570">
                    <a:moveTo>
                      <a:pt x="0" y="0"/>
                    </a:moveTo>
                    <a:lnTo>
                      <a:pt x="210" y="570"/>
                    </a:lnTo>
                    <a:lnTo>
                      <a:pt x="570" y="570"/>
                    </a:lnTo>
                    <a:lnTo>
                      <a:pt x="57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9900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73" name="Line 89">
                <a:extLst>
                  <a:ext uri="{FF2B5EF4-FFF2-40B4-BE49-F238E27FC236}">
                    <a16:creationId xmlns:a16="http://schemas.microsoft.com/office/drawing/2014/main" id="{C4D28EE7-1C64-4D8C-A11C-CC38D75EDC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94" y="1265"/>
                <a:ext cx="210" cy="576"/>
              </a:xfrm>
              <a:prstGeom prst="line">
                <a:avLst/>
              </a:prstGeom>
              <a:noFill/>
              <a:ln w="5715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769" name="Group 90">
              <a:extLst>
                <a:ext uri="{FF2B5EF4-FFF2-40B4-BE49-F238E27FC236}">
                  <a16:creationId xmlns:a16="http://schemas.microsoft.com/office/drawing/2014/main" id="{DA9AC64E-E927-4A79-832A-63B9B4D92D7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72" y="1373"/>
              <a:ext cx="566" cy="576"/>
              <a:chOff x="1396" y="2193"/>
              <a:chExt cx="566" cy="576"/>
            </a:xfrm>
          </p:grpSpPr>
          <p:sp>
            <p:nvSpPr>
              <p:cNvPr id="72770" name="Freeform 91">
                <a:extLst>
                  <a:ext uri="{FF2B5EF4-FFF2-40B4-BE49-F238E27FC236}">
                    <a16:creationId xmlns:a16="http://schemas.microsoft.com/office/drawing/2014/main" id="{B55420D0-4F34-4912-B44A-1F04617A8C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193"/>
                <a:ext cx="564" cy="576"/>
              </a:xfrm>
              <a:custGeom>
                <a:avLst/>
                <a:gdLst>
                  <a:gd name="T0" fmla="*/ 564 w 564"/>
                  <a:gd name="T1" fmla="*/ 0 h 576"/>
                  <a:gd name="T2" fmla="*/ 159 w 564"/>
                  <a:gd name="T3" fmla="*/ 0 h 576"/>
                  <a:gd name="T4" fmla="*/ 78 w 564"/>
                  <a:gd name="T5" fmla="*/ 69 h 576"/>
                  <a:gd name="T6" fmla="*/ 21 w 564"/>
                  <a:gd name="T7" fmla="*/ 159 h 576"/>
                  <a:gd name="T8" fmla="*/ 0 w 564"/>
                  <a:gd name="T9" fmla="*/ 276 h 576"/>
                  <a:gd name="T10" fmla="*/ 9 w 564"/>
                  <a:gd name="T11" fmla="*/ 372 h 576"/>
                  <a:gd name="T12" fmla="*/ 75 w 564"/>
                  <a:gd name="T13" fmla="*/ 504 h 576"/>
                  <a:gd name="T14" fmla="*/ 165 w 564"/>
                  <a:gd name="T15" fmla="*/ 576 h 576"/>
                  <a:gd name="T16" fmla="*/ 564 w 564"/>
                  <a:gd name="T17" fmla="*/ 576 h 576"/>
                  <a:gd name="T18" fmla="*/ 564 w 564"/>
                  <a:gd name="T19" fmla="*/ 0 h 57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64" h="576">
                    <a:moveTo>
                      <a:pt x="564" y="0"/>
                    </a:moveTo>
                    <a:lnTo>
                      <a:pt x="159" y="0"/>
                    </a:lnTo>
                    <a:lnTo>
                      <a:pt x="78" y="69"/>
                    </a:lnTo>
                    <a:lnTo>
                      <a:pt x="21" y="159"/>
                    </a:lnTo>
                    <a:lnTo>
                      <a:pt x="0" y="276"/>
                    </a:lnTo>
                    <a:lnTo>
                      <a:pt x="9" y="372"/>
                    </a:lnTo>
                    <a:lnTo>
                      <a:pt x="75" y="504"/>
                    </a:lnTo>
                    <a:lnTo>
                      <a:pt x="165" y="576"/>
                    </a:lnTo>
                    <a:lnTo>
                      <a:pt x="564" y="576"/>
                    </a:lnTo>
                    <a:lnTo>
                      <a:pt x="56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9900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71" name="Arc 92">
                <a:extLst>
                  <a:ext uri="{FF2B5EF4-FFF2-40B4-BE49-F238E27FC236}">
                    <a16:creationId xmlns:a16="http://schemas.microsoft.com/office/drawing/2014/main" id="{02B49231-AEF8-4BC7-928B-98366B9EE17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96" y="2200"/>
                <a:ext cx="296" cy="563"/>
              </a:xfrm>
              <a:custGeom>
                <a:avLst/>
                <a:gdLst>
                  <a:gd name="T0" fmla="*/ 0 w 21600"/>
                  <a:gd name="T1" fmla="*/ 0 h 38635"/>
                  <a:gd name="T2" fmla="*/ 0 w 21600"/>
                  <a:gd name="T3" fmla="*/ 0 h 38635"/>
                  <a:gd name="T4" fmla="*/ 0 w 21600"/>
                  <a:gd name="T5" fmla="*/ 0 h 3863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38635" fill="none" extrusionOk="0">
                    <a:moveTo>
                      <a:pt x="9448" y="-1"/>
                    </a:moveTo>
                    <a:cubicBezTo>
                      <a:pt x="16881" y="3615"/>
                      <a:pt x="21600" y="11157"/>
                      <a:pt x="21600" y="19424"/>
                    </a:cubicBezTo>
                    <a:cubicBezTo>
                      <a:pt x="21600" y="27519"/>
                      <a:pt x="17073" y="34934"/>
                      <a:pt x="9874" y="38635"/>
                    </a:cubicBezTo>
                  </a:path>
                  <a:path w="21600" h="38635" stroke="0" extrusionOk="0">
                    <a:moveTo>
                      <a:pt x="9448" y="-1"/>
                    </a:moveTo>
                    <a:cubicBezTo>
                      <a:pt x="16881" y="3615"/>
                      <a:pt x="21600" y="11157"/>
                      <a:pt x="21600" y="19424"/>
                    </a:cubicBezTo>
                    <a:cubicBezTo>
                      <a:pt x="21600" y="27519"/>
                      <a:pt x="17073" y="34934"/>
                      <a:pt x="9874" y="38635"/>
                    </a:cubicBezTo>
                    <a:lnTo>
                      <a:pt x="0" y="19424"/>
                    </a:lnTo>
                    <a:lnTo>
                      <a:pt x="9448" y="-1"/>
                    </a:lnTo>
                    <a:close/>
                  </a:path>
                </a:pathLst>
              </a:custGeom>
              <a:noFill/>
              <a:ln w="5715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65981" name="Group 93">
            <a:extLst>
              <a:ext uri="{FF2B5EF4-FFF2-40B4-BE49-F238E27FC236}">
                <a16:creationId xmlns:a16="http://schemas.microsoft.com/office/drawing/2014/main" id="{47411927-6691-4680-974B-587144A87BA4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438150" y="2757488"/>
            <a:ext cx="1927225" cy="933450"/>
            <a:chOff x="372" y="1361"/>
            <a:chExt cx="1214" cy="588"/>
          </a:xfrm>
        </p:grpSpPr>
        <p:grpSp>
          <p:nvGrpSpPr>
            <p:cNvPr id="72762" name="Group 94">
              <a:extLst>
                <a:ext uri="{FF2B5EF4-FFF2-40B4-BE49-F238E27FC236}">
                  <a16:creationId xmlns:a16="http://schemas.microsoft.com/office/drawing/2014/main" id="{B0B59387-B5FB-420A-A372-33FDAC1D35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4" y="1361"/>
              <a:ext cx="572" cy="576"/>
              <a:chOff x="894" y="1265"/>
              <a:chExt cx="572" cy="576"/>
            </a:xfrm>
          </p:grpSpPr>
          <p:sp>
            <p:nvSpPr>
              <p:cNvPr id="72766" name="Freeform 95">
                <a:extLst>
                  <a:ext uri="{FF2B5EF4-FFF2-40B4-BE49-F238E27FC236}">
                    <a16:creationId xmlns:a16="http://schemas.microsoft.com/office/drawing/2014/main" id="{0F640F5C-3CC9-40E4-8B73-D49E14B64E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6" y="1268"/>
                <a:ext cx="570" cy="570"/>
              </a:xfrm>
              <a:custGeom>
                <a:avLst/>
                <a:gdLst>
                  <a:gd name="T0" fmla="*/ 0 w 570"/>
                  <a:gd name="T1" fmla="*/ 0 h 570"/>
                  <a:gd name="T2" fmla="*/ 210 w 570"/>
                  <a:gd name="T3" fmla="*/ 570 h 570"/>
                  <a:gd name="T4" fmla="*/ 570 w 570"/>
                  <a:gd name="T5" fmla="*/ 570 h 570"/>
                  <a:gd name="T6" fmla="*/ 570 w 570"/>
                  <a:gd name="T7" fmla="*/ 0 h 570"/>
                  <a:gd name="T8" fmla="*/ 0 w 570"/>
                  <a:gd name="T9" fmla="*/ 0 h 57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70" h="570">
                    <a:moveTo>
                      <a:pt x="0" y="0"/>
                    </a:moveTo>
                    <a:lnTo>
                      <a:pt x="210" y="570"/>
                    </a:lnTo>
                    <a:lnTo>
                      <a:pt x="570" y="570"/>
                    </a:lnTo>
                    <a:lnTo>
                      <a:pt x="57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9900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67" name="Line 96">
                <a:extLst>
                  <a:ext uri="{FF2B5EF4-FFF2-40B4-BE49-F238E27FC236}">
                    <a16:creationId xmlns:a16="http://schemas.microsoft.com/office/drawing/2014/main" id="{C3FBEE04-5171-4459-9A68-1FE95393E1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94" y="1265"/>
                <a:ext cx="210" cy="576"/>
              </a:xfrm>
              <a:prstGeom prst="line">
                <a:avLst/>
              </a:prstGeom>
              <a:noFill/>
              <a:ln w="5715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763" name="Group 97">
              <a:extLst>
                <a:ext uri="{FF2B5EF4-FFF2-40B4-BE49-F238E27FC236}">
                  <a16:creationId xmlns:a16="http://schemas.microsoft.com/office/drawing/2014/main" id="{E9B38F0F-E6BD-41C9-A9FA-D84572ECABD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72" y="1373"/>
              <a:ext cx="566" cy="576"/>
              <a:chOff x="1396" y="2193"/>
              <a:chExt cx="566" cy="576"/>
            </a:xfrm>
          </p:grpSpPr>
          <p:sp>
            <p:nvSpPr>
              <p:cNvPr id="72764" name="Freeform 98">
                <a:extLst>
                  <a:ext uri="{FF2B5EF4-FFF2-40B4-BE49-F238E27FC236}">
                    <a16:creationId xmlns:a16="http://schemas.microsoft.com/office/drawing/2014/main" id="{12629036-206B-4B2B-BBD7-59289C370A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193"/>
                <a:ext cx="564" cy="576"/>
              </a:xfrm>
              <a:custGeom>
                <a:avLst/>
                <a:gdLst>
                  <a:gd name="T0" fmla="*/ 564 w 564"/>
                  <a:gd name="T1" fmla="*/ 0 h 576"/>
                  <a:gd name="T2" fmla="*/ 159 w 564"/>
                  <a:gd name="T3" fmla="*/ 0 h 576"/>
                  <a:gd name="T4" fmla="*/ 78 w 564"/>
                  <a:gd name="T5" fmla="*/ 69 h 576"/>
                  <a:gd name="T6" fmla="*/ 21 w 564"/>
                  <a:gd name="T7" fmla="*/ 159 h 576"/>
                  <a:gd name="T8" fmla="*/ 0 w 564"/>
                  <a:gd name="T9" fmla="*/ 276 h 576"/>
                  <a:gd name="T10" fmla="*/ 9 w 564"/>
                  <a:gd name="T11" fmla="*/ 372 h 576"/>
                  <a:gd name="T12" fmla="*/ 75 w 564"/>
                  <a:gd name="T13" fmla="*/ 504 h 576"/>
                  <a:gd name="T14" fmla="*/ 165 w 564"/>
                  <a:gd name="T15" fmla="*/ 576 h 576"/>
                  <a:gd name="T16" fmla="*/ 564 w 564"/>
                  <a:gd name="T17" fmla="*/ 576 h 576"/>
                  <a:gd name="T18" fmla="*/ 564 w 564"/>
                  <a:gd name="T19" fmla="*/ 0 h 57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64" h="576">
                    <a:moveTo>
                      <a:pt x="564" y="0"/>
                    </a:moveTo>
                    <a:lnTo>
                      <a:pt x="159" y="0"/>
                    </a:lnTo>
                    <a:lnTo>
                      <a:pt x="78" y="69"/>
                    </a:lnTo>
                    <a:lnTo>
                      <a:pt x="21" y="159"/>
                    </a:lnTo>
                    <a:lnTo>
                      <a:pt x="0" y="276"/>
                    </a:lnTo>
                    <a:lnTo>
                      <a:pt x="9" y="372"/>
                    </a:lnTo>
                    <a:lnTo>
                      <a:pt x="75" y="504"/>
                    </a:lnTo>
                    <a:lnTo>
                      <a:pt x="165" y="576"/>
                    </a:lnTo>
                    <a:lnTo>
                      <a:pt x="564" y="576"/>
                    </a:lnTo>
                    <a:lnTo>
                      <a:pt x="56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9900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65" name="Arc 99">
                <a:extLst>
                  <a:ext uri="{FF2B5EF4-FFF2-40B4-BE49-F238E27FC236}">
                    <a16:creationId xmlns:a16="http://schemas.microsoft.com/office/drawing/2014/main" id="{EAA32BAB-AD58-4039-A932-B878B563F6C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96" y="2200"/>
                <a:ext cx="296" cy="563"/>
              </a:xfrm>
              <a:custGeom>
                <a:avLst/>
                <a:gdLst>
                  <a:gd name="T0" fmla="*/ 0 w 21600"/>
                  <a:gd name="T1" fmla="*/ 0 h 38635"/>
                  <a:gd name="T2" fmla="*/ 0 w 21600"/>
                  <a:gd name="T3" fmla="*/ 0 h 38635"/>
                  <a:gd name="T4" fmla="*/ 0 w 21600"/>
                  <a:gd name="T5" fmla="*/ 0 h 3863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38635" fill="none" extrusionOk="0">
                    <a:moveTo>
                      <a:pt x="9448" y="-1"/>
                    </a:moveTo>
                    <a:cubicBezTo>
                      <a:pt x="16881" y="3615"/>
                      <a:pt x="21600" y="11157"/>
                      <a:pt x="21600" y="19424"/>
                    </a:cubicBezTo>
                    <a:cubicBezTo>
                      <a:pt x="21600" y="27519"/>
                      <a:pt x="17073" y="34934"/>
                      <a:pt x="9874" y="38635"/>
                    </a:cubicBezTo>
                  </a:path>
                  <a:path w="21600" h="38635" stroke="0" extrusionOk="0">
                    <a:moveTo>
                      <a:pt x="9448" y="-1"/>
                    </a:moveTo>
                    <a:cubicBezTo>
                      <a:pt x="16881" y="3615"/>
                      <a:pt x="21600" y="11157"/>
                      <a:pt x="21600" y="19424"/>
                    </a:cubicBezTo>
                    <a:cubicBezTo>
                      <a:pt x="21600" y="27519"/>
                      <a:pt x="17073" y="34934"/>
                      <a:pt x="9874" y="38635"/>
                    </a:cubicBezTo>
                    <a:lnTo>
                      <a:pt x="0" y="19424"/>
                    </a:lnTo>
                    <a:lnTo>
                      <a:pt x="9448" y="-1"/>
                    </a:lnTo>
                    <a:close/>
                  </a:path>
                </a:pathLst>
              </a:custGeom>
              <a:noFill/>
              <a:ln w="5715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65991" name="Freeform 103">
            <a:extLst>
              <a:ext uri="{FF2B5EF4-FFF2-40B4-BE49-F238E27FC236}">
                <a16:creationId xmlns:a16="http://schemas.microsoft.com/office/drawing/2014/main" id="{3CC1B684-D35F-447F-B4C0-BCA991ABE7D1}"/>
              </a:ext>
            </a:extLst>
          </p:cNvPr>
          <p:cNvSpPr>
            <a:spLocks/>
          </p:cNvSpPr>
          <p:nvPr/>
        </p:nvSpPr>
        <p:spPr bwMode="auto">
          <a:xfrm>
            <a:off x="1657350" y="1673225"/>
            <a:ext cx="285750" cy="809625"/>
          </a:xfrm>
          <a:custGeom>
            <a:avLst/>
            <a:gdLst>
              <a:gd name="T0" fmla="*/ 2147483646 w 180"/>
              <a:gd name="T1" fmla="*/ 0 h 510"/>
              <a:gd name="T2" fmla="*/ 0 w 180"/>
              <a:gd name="T3" fmla="*/ 2147483646 h 510"/>
              <a:gd name="T4" fmla="*/ 2147483646 w 180"/>
              <a:gd name="T5" fmla="*/ 2147483646 h 510"/>
              <a:gd name="T6" fmla="*/ 2147483646 w 180"/>
              <a:gd name="T7" fmla="*/ 0 h 51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0" h="510">
                <a:moveTo>
                  <a:pt x="1" y="0"/>
                </a:moveTo>
                <a:lnTo>
                  <a:pt x="0" y="510"/>
                </a:lnTo>
                <a:lnTo>
                  <a:pt x="180" y="510"/>
                </a:lnTo>
                <a:lnTo>
                  <a:pt x="1" y="0"/>
                </a:lnTo>
                <a:close/>
              </a:path>
            </a:pathLst>
          </a:custGeom>
          <a:solidFill>
            <a:srgbClr val="00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5993" name="Freeform 105">
            <a:extLst>
              <a:ext uri="{FF2B5EF4-FFF2-40B4-BE49-F238E27FC236}">
                <a16:creationId xmlns:a16="http://schemas.microsoft.com/office/drawing/2014/main" id="{8C3684A8-8CAE-4C3E-9393-BC5485E6FB98}"/>
              </a:ext>
            </a:extLst>
          </p:cNvPr>
          <p:cNvSpPr>
            <a:spLocks/>
          </p:cNvSpPr>
          <p:nvPr/>
        </p:nvSpPr>
        <p:spPr bwMode="auto">
          <a:xfrm flipH="1">
            <a:off x="1184275" y="1581150"/>
            <a:ext cx="190500" cy="254000"/>
          </a:xfrm>
          <a:custGeom>
            <a:avLst/>
            <a:gdLst>
              <a:gd name="T0" fmla="*/ 0 w 120"/>
              <a:gd name="T1" fmla="*/ 2147483646 h 152"/>
              <a:gd name="T2" fmla="*/ 0 w 120"/>
              <a:gd name="T3" fmla="*/ 0 h 152"/>
              <a:gd name="T4" fmla="*/ 2147483646 w 120"/>
              <a:gd name="T5" fmla="*/ 0 h 152"/>
              <a:gd name="T6" fmla="*/ 0 w 120"/>
              <a:gd name="T7" fmla="*/ 2147483646 h 15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0" h="152">
                <a:moveTo>
                  <a:pt x="0" y="152"/>
                </a:moveTo>
                <a:lnTo>
                  <a:pt x="0" y="0"/>
                </a:lnTo>
                <a:lnTo>
                  <a:pt x="120" y="0"/>
                </a:lnTo>
                <a:lnTo>
                  <a:pt x="0" y="152"/>
                </a:lnTo>
                <a:close/>
              </a:path>
            </a:pathLst>
          </a:custGeom>
          <a:solidFill>
            <a:srgbClr val="00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5994" name="Freeform 106">
            <a:extLst>
              <a:ext uri="{FF2B5EF4-FFF2-40B4-BE49-F238E27FC236}">
                <a16:creationId xmlns:a16="http://schemas.microsoft.com/office/drawing/2014/main" id="{089582A0-F7C0-4DF2-8D02-6AAA2FE8EA0E}"/>
              </a:ext>
            </a:extLst>
          </p:cNvPr>
          <p:cNvSpPr>
            <a:spLocks/>
          </p:cNvSpPr>
          <p:nvPr/>
        </p:nvSpPr>
        <p:spPr bwMode="auto">
          <a:xfrm flipH="1" flipV="1">
            <a:off x="1190625" y="2235200"/>
            <a:ext cx="190500" cy="254000"/>
          </a:xfrm>
          <a:custGeom>
            <a:avLst/>
            <a:gdLst>
              <a:gd name="T0" fmla="*/ 0 w 120"/>
              <a:gd name="T1" fmla="*/ 2147483646 h 152"/>
              <a:gd name="T2" fmla="*/ 0 w 120"/>
              <a:gd name="T3" fmla="*/ 0 h 152"/>
              <a:gd name="T4" fmla="*/ 2147483646 w 120"/>
              <a:gd name="T5" fmla="*/ 0 h 152"/>
              <a:gd name="T6" fmla="*/ 0 w 120"/>
              <a:gd name="T7" fmla="*/ 2147483646 h 15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0" h="152">
                <a:moveTo>
                  <a:pt x="0" y="152"/>
                </a:moveTo>
                <a:lnTo>
                  <a:pt x="0" y="0"/>
                </a:lnTo>
                <a:lnTo>
                  <a:pt x="120" y="0"/>
                </a:lnTo>
                <a:lnTo>
                  <a:pt x="0" y="152"/>
                </a:lnTo>
                <a:close/>
              </a:path>
            </a:pathLst>
          </a:custGeom>
          <a:solidFill>
            <a:srgbClr val="00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5999" name="Freeform 111">
            <a:extLst>
              <a:ext uri="{FF2B5EF4-FFF2-40B4-BE49-F238E27FC236}">
                <a16:creationId xmlns:a16="http://schemas.microsoft.com/office/drawing/2014/main" id="{65EF27BC-0267-4A4C-9F3A-42DAC386419A}"/>
              </a:ext>
            </a:extLst>
          </p:cNvPr>
          <p:cNvSpPr>
            <a:spLocks/>
          </p:cNvSpPr>
          <p:nvPr/>
        </p:nvSpPr>
        <p:spPr bwMode="auto">
          <a:xfrm>
            <a:off x="6146800" y="1776413"/>
            <a:ext cx="285750" cy="782637"/>
          </a:xfrm>
          <a:custGeom>
            <a:avLst/>
            <a:gdLst>
              <a:gd name="T0" fmla="*/ 2147483646 w 180"/>
              <a:gd name="T1" fmla="*/ 0 h 493"/>
              <a:gd name="T2" fmla="*/ 0 w 180"/>
              <a:gd name="T3" fmla="*/ 2147483646 h 493"/>
              <a:gd name="T4" fmla="*/ 2147483646 w 180"/>
              <a:gd name="T5" fmla="*/ 2147483646 h 493"/>
              <a:gd name="T6" fmla="*/ 2147483646 w 180"/>
              <a:gd name="T7" fmla="*/ 0 h 49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0" h="493">
                <a:moveTo>
                  <a:pt x="1" y="0"/>
                </a:moveTo>
                <a:lnTo>
                  <a:pt x="0" y="493"/>
                </a:lnTo>
                <a:lnTo>
                  <a:pt x="180" y="493"/>
                </a:lnTo>
                <a:lnTo>
                  <a:pt x="1" y="0"/>
                </a:lnTo>
                <a:close/>
              </a:path>
            </a:pathLst>
          </a:custGeom>
          <a:solidFill>
            <a:srgbClr val="00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6000" name="Freeform 112">
            <a:extLst>
              <a:ext uri="{FF2B5EF4-FFF2-40B4-BE49-F238E27FC236}">
                <a16:creationId xmlns:a16="http://schemas.microsoft.com/office/drawing/2014/main" id="{F97CCC84-CE9A-40C7-9D75-FD22CA7DA176}"/>
              </a:ext>
            </a:extLst>
          </p:cNvPr>
          <p:cNvSpPr>
            <a:spLocks/>
          </p:cNvSpPr>
          <p:nvPr/>
        </p:nvSpPr>
        <p:spPr bwMode="auto">
          <a:xfrm>
            <a:off x="5556250" y="1771650"/>
            <a:ext cx="287338" cy="787400"/>
          </a:xfrm>
          <a:custGeom>
            <a:avLst/>
            <a:gdLst>
              <a:gd name="T0" fmla="*/ 2147483646 w 181"/>
              <a:gd name="T1" fmla="*/ 0 h 496"/>
              <a:gd name="T2" fmla="*/ 2147483646 w 181"/>
              <a:gd name="T3" fmla="*/ 2147483646 h 496"/>
              <a:gd name="T4" fmla="*/ 0 w 181"/>
              <a:gd name="T5" fmla="*/ 2147483646 h 496"/>
              <a:gd name="T6" fmla="*/ 2147483646 w 181"/>
              <a:gd name="T7" fmla="*/ 0 h 49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1" h="496">
                <a:moveTo>
                  <a:pt x="181" y="0"/>
                </a:moveTo>
                <a:lnTo>
                  <a:pt x="180" y="496"/>
                </a:lnTo>
                <a:lnTo>
                  <a:pt x="0" y="496"/>
                </a:lnTo>
                <a:lnTo>
                  <a:pt x="181" y="0"/>
                </a:lnTo>
                <a:close/>
              </a:path>
            </a:pathLst>
          </a:custGeom>
          <a:solidFill>
            <a:srgbClr val="00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6003" name="Text Box 115">
            <a:extLst>
              <a:ext uri="{FF2B5EF4-FFF2-40B4-BE49-F238E27FC236}">
                <a16:creationId xmlns:a16="http://schemas.microsoft.com/office/drawing/2014/main" id="{080A95F8-F818-4EBA-A71A-CA94311C08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" y="3836988"/>
            <a:ext cx="333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7. The letter “L” and “T”</a:t>
            </a:r>
          </a:p>
        </p:txBody>
      </p:sp>
      <p:grpSp>
        <p:nvGrpSpPr>
          <p:cNvPr id="166056" name="Group 168">
            <a:extLst>
              <a:ext uri="{FF2B5EF4-FFF2-40B4-BE49-F238E27FC236}">
                <a16:creationId xmlns:a16="http://schemas.microsoft.com/office/drawing/2014/main" id="{BD182519-EB85-4240-9CAD-FA87C0031D17}"/>
              </a:ext>
            </a:extLst>
          </p:cNvPr>
          <p:cNvGrpSpPr>
            <a:grpSpLocks/>
          </p:cNvGrpSpPr>
          <p:nvPr/>
        </p:nvGrpSpPr>
        <p:grpSpPr bwMode="auto">
          <a:xfrm>
            <a:off x="876300" y="5665788"/>
            <a:ext cx="914400" cy="915987"/>
            <a:chOff x="552" y="3569"/>
            <a:chExt cx="576" cy="577"/>
          </a:xfrm>
        </p:grpSpPr>
        <p:sp>
          <p:nvSpPr>
            <p:cNvPr id="72759" name="Rectangle 118">
              <a:extLst>
                <a:ext uri="{FF2B5EF4-FFF2-40B4-BE49-F238E27FC236}">
                  <a16:creationId xmlns:a16="http://schemas.microsoft.com/office/drawing/2014/main" id="{FAB70A7B-320D-40B0-BF7E-146A81830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" y="3570"/>
              <a:ext cx="576" cy="576"/>
            </a:xfrm>
            <a:prstGeom prst="rect">
              <a:avLst/>
            </a:prstGeom>
            <a:gradFill rotWithShape="1">
              <a:gsLst>
                <a:gs pos="0">
                  <a:srgbClr val="FF99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72760" name="Line 119">
              <a:extLst>
                <a:ext uri="{FF2B5EF4-FFF2-40B4-BE49-F238E27FC236}">
                  <a16:creationId xmlns:a16="http://schemas.microsoft.com/office/drawing/2014/main" id="{58775A73-F224-4895-8FA7-FCDC03FABB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4" y="3569"/>
              <a:ext cx="0" cy="576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61" name="Line 120">
              <a:extLst>
                <a:ext uri="{FF2B5EF4-FFF2-40B4-BE49-F238E27FC236}">
                  <a16:creationId xmlns:a16="http://schemas.microsoft.com/office/drawing/2014/main" id="{9136095C-A2EF-462A-B8FC-18B851073E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2" y="4136"/>
              <a:ext cx="424" cy="0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6009" name="Text Box 121">
            <a:extLst>
              <a:ext uri="{FF2B5EF4-FFF2-40B4-BE49-F238E27FC236}">
                <a16:creationId xmlns:a16="http://schemas.microsoft.com/office/drawing/2014/main" id="{58B1A073-3070-4B1A-9C4E-4F26FE22D7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4925" y="4605338"/>
            <a:ext cx="503238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400" b="1"/>
              <a:t>≡</a:t>
            </a:r>
            <a:endParaRPr lang="en-US" altLang="en-US" sz="4400" b="1">
              <a:cs typeface="Times New Roman" panose="02020603050405020304" pitchFamily="18" charset="0"/>
            </a:endParaRPr>
          </a:p>
        </p:txBody>
      </p:sp>
      <p:grpSp>
        <p:nvGrpSpPr>
          <p:cNvPr id="166051" name="Group 163">
            <a:extLst>
              <a:ext uri="{FF2B5EF4-FFF2-40B4-BE49-F238E27FC236}">
                <a16:creationId xmlns:a16="http://schemas.microsoft.com/office/drawing/2014/main" id="{D2E88212-5F7F-4C2D-A011-0A4616238530}"/>
              </a:ext>
            </a:extLst>
          </p:cNvPr>
          <p:cNvGrpSpPr>
            <a:grpSpLocks/>
          </p:cNvGrpSpPr>
          <p:nvPr/>
        </p:nvGrpSpPr>
        <p:grpSpPr bwMode="auto">
          <a:xfrm>
            <a:off x="4432300" y="4421188"/>
            <a:ext cx="914400" cy="914400"/>
            <a:chOff x="2792" y="2785"/>
            <a:chExt cx="576" cy="576"/>
          </a:xfrm>
        </p:grpSpPr>
        <p:sp>
          <p:nvSpPr>
            <p:cNvPr id="72757" name="Line 125">
              <a:extLst>
                <a:ext uri="{FF2B5EF4-FFF2-40B4-BE49-F238E27FC236}">
                  <a16:creationId xmlns:a16="http://schemas.microsoft.com/office/drawing/2014/main" id="{DD3549CE-C714-4AEE-A264-78CACAE235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92" y="2792"/>
              <a:ext cx="576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58" name="Line 130">
              <a:extLst>
                <a:ext uri="{FF2B5EF4-FFF2-40B4-BE49-F238E27FC236}">
                  <a16:creationId xmlns:a16="http://schemas.microsoft.com/office/drawing/2014/main" id="{0CD23C94-74BA-4B56-B023-BC226A27BC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6" y="2785"/>
              <a:ext cx="0" cy="57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6052" name="Group 164">
            <a:extLst>
              <a:ext uri="{FF2B5EF4-FFF2-40B4-BE49-F238E27FC236}">
                <a16:creationId xmlns:a16="http://schemas.microsoft.com/office/drawing/2014/main" id="{1436D5AD-1C61-4662-A497-A1E12C09B8CB}"/>
              </a:ext>
            </a:extLst>
          </p:cNvPr>
          <p:cNvGrpSpPr>
            <a:grpSpLocks/>
          </p:cNvGrpSpPr>
          <p:nvPr/>
        </p:nvGrpSpPr>
        <p:grpSpPr bwMode="auto">
          <a:xfrm>
            <a:off x="4064000" y="4419600"/>
            <a:ext cx="825500" cy="927100"/>
            <a:chOff x="2560" y="2784"/>
            <a:chExt cx="520" cy="584"/>
          </a:xfrm>
        </p:grpSpPr>
        <p:sp>
          <p:nvSpPr>
            <p:cNvPr id="72755" name="Freeform 139">
              <a:extLst>
                <a:ext uri="{FF2B5EF4-FFF2-40B4-BE49-F238E27FC236}">
                  <a16:creationId xmlns:a16="http://schemas.microsoft.com/office/drawing/2014/main" id="{233CD429-5D41-41E1-823F-827A765934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60" y="2792"/>
              <a:ext cx="504" cy="576"/>
            </a:xfrm>
            <a:custGeom>
              <a:avLst/>
              <a:gdLst>
                <a:gd name="T0" fmla="*/ 504 w 504"/>
                <a:gd name="T1" fmla="*/ 0 h 576"/>
                <a:gd name="T2" fmla="*/ 272 w 504"/>
                <a:gd name="T3" fmla="*/ 0 h 576"/>
                <a:gd name="T4" fmla="*/ 0 w 504"/>
                <a:gd name="T5" fmla="*/ 576 h 576"/>
                <a:gd name="T6" fmla="*/ 496 w 504"/>
                <a:gd name="T7" fmla="*/ 576 h 576"/>
                <a:gd name="T8" fmla="*/ 504 w 504"/>
                <a:gd name="T9" fmla="*/ 0 h 5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4" h="576">
                  <a:moveTo>
                    <a:pt x="504" y="0"/>
                  </a:moveTo>
                  <a:lnTo>
                    <a:pt x="272" y="0"/>
                  </a:lnTo>
                  <a:lnTo>
                    <a:pt x="0" y="576"/>
                  </a:lnTo>
                  <a:lnTo>
                    <a:pt x="496" y="576"/>
                  </a:lnTo>
                  <a:lnTo>
                    <a:pt x="504" y="0"/>
                  </a:lnTo>
                  <a:close/>
                </a:path>
              </a:pathLst>
            </a:custGeom>
            <a:gradFill rotWithShape="1">
              <a:gsLst>
                <a:gs pos="0">
                  <a:srgbClr val="FF99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56" name="Line 126">
              <a:extLst>
                <a:ext uri="{FF2B5EF4-FFF2-40B4-BE49-F238E27FC236}">
                  <a16:creationId xmlns:a16="http://schemas.microsoft.com/office/drawing/2014/main" id="{22256A5F-1E79-4C43-A90B-F3A6559F0A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00" y="2784"/>
              <a:ext cx="280" cy="584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6053" name="Group 165">
            <a:extLst>
              <a:ext uri="{FF2B5EF4-FFF2-40B4-BE49-F238E27FC236}">
                <a16:creationId xmlns:a16="http://schemas.microsoft.com/office/drawing/2014/main" id="{AF8D7B3B-AAE4-4D2D-AF7E-D62CD7B82C78}"/>
              </a:ext>
            </a:extLst>
          </p:cNvPr>
          <p:cNvGrpSpPr>
            <a:grpSpLocks/>
          </p:cNvGrpSpPr>
          <p:nvPr/>
        </p:nvGrpSpPr>
        <p:grpSpPr bwMode="auto">
          <a:xfrm>
            <a:off x="4889500" y="4419600"/>
            <a:ext cx="825500" cy="927100"/>
            <a:chOff x="3080" y="2784"/>
            <a:chExt cx="520" cy="584"/>
          </a:xfrm>
        </p:grpSpPr>
        <p:sp>
          <p:nvSpPr>
            <p:cNvPr id="72753" name="Freeform 138">
              <a:extLst>
                <a:ext uri="{FF2B5EF4-FFF2-40B4-BE49-F238E27FC236}">
                  <a16:creationId xmlns:a16="http://schemas.microsoft.com/office/drawing/2014/main" id="{DB1156BA-7EE4-4BD9-8266-19388A452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6" y="2792"/>
              <a:ext cx="504" cy="576"/>
            </a:xfrm>
            <a:custGeom>
              <a:avLst/>
              <a:gdLst>
                <a:gd name="T0" fmla="*/ 504 w 504"/>
                <a:gd name="T1" fmla="*/ 0 h 576"/>
                <a:gd name="T2" fmla="*/ 272 w 504"/>
                <a:gd name="T3" fmla="*/ 0 h 576"/>
                <a:gd name="T4" fmla="*/ 0 w 504"/>
                <a:gd name="T5" fmla="*/ 576 h 576"/>
                <a:gd name="T6" fmla="*/ 496 w 504"/>
                <a:gd name="T7" fmla="*/ 576 h 576"/>
                <a:gd name="T8" fmla="*/ 504 w 504"/>
                <a:gd name="T9" fmla="*/ 0 h 5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4" h="576">
                  <a:moveTo>
                    <a:pt x="504" y="0"/>
                  </a:moveTo>
                  <a:lnTo>
                    <a:pt x="272" y="0"/>
                  </a:lnTo>
                  <a:lnTo>
                    <a:pt x="0" y="576"/>
                  </a:lnTo>
                  <a:lnTo>
                    <a:pt x="496" y="576"/>
                  </a:lnTo>
                  <a:lnTo>
                    <a:pt x="504" y="0"/>
                  </a:lnTo>
                  <a:close/>
                </a:path>
              </a:pathLst>
            </a:custGeom>
            <a:gradFill rotWithShape="1">
              <a:gsLst>
                <a:gs pos="0">
                  <a:srgbClr val="FF99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54" name="Line 127">
              <a:extLst>
                <a:ext uri="{FF2B5EF4-FFF2-40B4-BE49-F238E27FC236}">
                  <a16:creationId xmlns:a16="http://schemas.microsoft.com/office/drawing/2014/main" id="{EEDFE463-5DC6-47C0-87F4-9E6DAECF95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80" y="2784"/>
              <a:ext cx="280" cy="584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6054" name="Group 166">
            <a:extLst>
              <a:ext uri="{FF2B5EF4-FFF2-40B4-BE49-F238E27FC236}">
                <a16:creationId xmlns:a16="http://schemas.microsoft.com/office/drawing/2014/main" id="{C350305D-AE75-4D5A-8F95-788A6F9EAE1A}"/>
              </a:ext>
            </a:extLst>
          </p:cNvPr>
          <p:cNvGrpSpPr>
            <a:grpSpLocks/>
          </p:cNvGrpSpPr>
          <p:nvPr/>
        </p:nvGrpSpPr>
        <p:grpSpPr bwMode="auto">
          <a:xfrm>
            <a:off x="3581400" y="4914900"/>
            <a:ext cx="1066800" cy="498475"/>
            <a:chOff x="2256" y="3096"/>
            <a:chExt cx="672" cy="314"/>
          </a:xfrm>
        </p:grpSpPr>
        <p:sp>
          <p:nvSpPr>
            <p:cNvPr id="72751" name="Rectangle 133">
              <a:extLst>
                <a:ext uri="{FF2B5EF4-FFF2-40B4-BE49-F238E27FC236}">
                  <a16:creationId xmlns:a16="http://schemas.microsoft.com/office/drawing/2014/main" id="{4E3DC327-ADB0-494B-A4B7-DE47FBE5FD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3160"/>
              <a:ext cx="45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latin typeface="Arial" panose="020B0604020202020204" pitchFamily="34" charset="0"/>
                </a:rPr>
                <a:t>slant</a:t>
              </a:r>
            </a:p>
          </p:txBody>
        </p:sp>
        <p:sp>
          <p:nvSpPr>
            <p:cNvPr id="72752" name="Freeform 134">
              <a:extLst>
                <a:ext uri="{FF2B5EF4-FFF2-40B4-BE49-F238E27FC236}">
                  <a16:creationId xmlns:a16="http://schemas.microsoft.com/office/drawing/2014/main" id="{BDFE3C12-F08D-412C-A52C-D19C4140A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0" y="3096"/>
              <a:ext cx="248" cy="192"/>
            </a:xfrm>
            <a:custGeom>
              <a:avLst/>
              <a:gdLst>
                <a:gd name="T0" fmla="*/ 0 w 248"/>
                <a:gd name="T1" fmla="*/ 192 h 192"/>
                <a:gd name="T2" fmla="*/ 160 w 248"/>
                <a:gd name="T3" fmla="*/ 128 h 192"/>
                <a:gd name="T4" fmla="*/ 248 w 248"/>
                <a:gd name="T5" fmla="*/ 0 h 19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48" h="192">
                  <a:moveTo>
                    <a:pt x="0" y="192"/>
                  </a:moveTo>
                  <a:cubicBezTo>
                    <a:pt x="59" y="176"/>
                    <a:pt x="119" y="160"/>
                    <a:pt x="160" y="128"/>
                  </a:cubicBezTo>
                  <a:cubicBezTo>
                    <a:pt x="201" y="96"/>
                    <a:pt x="224" y="48"/>
                    <a:pt x="248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6055" name="Group 167">
            <a:extLst>
              <a:ext uri="{FF2B5EF4-FFF2-40B4-BE49-F238E27FC236}">
                <a16:creationId xmlns:a16="http://schemas.microsoft.com/office/drawing/2014/main" id="{ACFDEA62-8C84-41FA-A1BB-A695BCDFF331}"/>
              </a:ext>
            </a:extLst>
          </p:cNvPr>
          <p:cNvGrpSpPr>
            <a:grpSpLocks/>
          </p:cNvGrpSpPr>
          <p:nvPr/>
        </p:nvGrpSpPr>
        <p:grpSpPr bwMode="auto">
          <a:xfrm>
            <a:off x="5118100" y="4914900"/>
            <a:ext cx="1101725" cy="485775"/>
            <a:chOff x="3224" y="3096"/>
            <a:chExt cx="694" cy="306"/>
          </a:xfrm>
        </p:grpSpPr>
        <p:sp>
          <p:nvSpPr>
            <p:cNvPr id="72749" name="Rectangle 135">
              <a:extLst>
                <a:ext uri="{FF2B5EF4-FFF2-40B4-BE49-F238E27FC236}">
                  <a16:creationId xmlns:a16="http://schemas.microsoft.com/office/drawing/2014/main" id="{5DADE773-D78C-4144-8C3A-7B9DC01B85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4" y="3152"/>
              <a:ext cx="45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latin typeface="Arial" panose="020B0604020202020204" pitchFamily="34" charset="0"/>
                </a:rPr>
                <a:t>slant</a:t>
              </a:r>
            </a:p>
          </p:txBody>
        </p:sp>
        <p:sp>
          <p:nvSpPr>
            <p:cNvPr id="72750" name="Freeform 136">
              <a:extLst>
                <a:ext uri="{FF2B5EF4-FFF2-40B4-BE49-F238E27FC236}">
                  <a16:creationId xmlns:a16="http://schemas.microsoft.com/office/drawing/2014/main" id="{D3FB0DF6-6740-486F-BBC1-B6588A7D3A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224" y="3096"/>
              <a:ext cx="248" cy="192"/>
            </a:xfrm>
            <a:custGeom>
              <a:avLst/>
              <a:gdLst>
                <a:gd name="T0" fmla="*/ 0 w 248"/>
                <a:gd name="T1" fmla="*/ 192 h 192"/>
                <a:gd name="T2" fmla="*/ 160 w 248"/>
                <a:gd name="T3" fmla="*/ 128 h 192"/>
                <a:gd name="T4" fmla="*/ 248 w 248"/>
                <a:gd name="T5" fmla="*/ 0 h 19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48" h="192">
                  <a:moveTo>
                    <a:pt x="0" y="192"/>
                  </a:moveTo>
                  <a:cubicBezTo>
                    <a:pt x="59" y="176"/>
                    <a:pt x="119" y="160"/>
                    <a:pt x="160" y="128"/>
                  </a:cubicBezTo>
                  <a:cubicBezTo>
                    <a:pt x="201" y="96"/>
                    <a:pt x="224" y="48"/>
                    <a:pt x="248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6030" name="Text Box 142">
            <a:extLst>
              <a:ext uri="{FF2B5EF4-FFF2-40B4-BE49-F238E27FC236}">
                <a16:creationId xmlns:a16="http://schemas.microsoft.com/office/drawing/2014/main" id="{EB660A29-FE6B-4E3D-8682-3ECEBAAEC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7625" y="5786438"/>
            <a:ext cx="503238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400" b="1"/>
              <a:t>≡</a:t>
            </a:r>
            <a:endParaRPr lang="en-US" altLang="en-US" sz="4400" b="1">
              <a:cs typeface="Times New Roman" panose="02020603050405020304" pitchFamily="18" charset="0"/>
            </a:endParaRPr>
          </a:p>
        </p:txBody>
      </p:sp>
      <p:grpSp>
        <p:nvGrpSpPr>
          <p:cNvPr id="166059" name="Group 171">
            <a:extLst>
              <a:ext uri="{FF2B5EF4-FFF2-40B4-BE49-F238E27FC236}">
                <a16:creationId xmlns:a16="http://schemas.microsoft.com/office/drawing/2014/main" id="{8C8FF082-36A1-4841-A61F-73A83FA9288E}"/>
              </a:ext>
            </a:extLst>
          </p:cNvPr>
          <p:cNvGrpSpPr>
            <a:grpSpLocks/>
          </p:cNvGrpSpPr>
          <p:nvPr/>
        </p:nvGrpSpPr>
        <p:grpSpPr bwMode="auto">
          <a:xfrm>
            <a:off x="4660900" y="5600700"/>
            <a:ext cx="1066800" cy="914400"/>
            <a:chOff x="2936" y="3528"/>
            <a:chExt cx="672" cy="576"/>
          </a:xfrm>
        </p:grpSpPr>
        <p:sp>
          <p:nvSpPr>
            <p:cNvPr id="72747" name="Freeform 140">
              <a:extLst>
                <a:ext uri="{FF2B5EF4-FFF2-40B4-BE49-F238E27FC236}">
                  <a16:creationId xmlns:a16="http://schemas.microsoft.com/office/drawing/2014/main" id="{4BE4F0AC-F05B-460A-9FAF-324A91A04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6" y="3528"/>
              <a:ext cx="672" cy="576"/>
            </a:xfrm>
            <a:custGeom>
              <a:avLst/>
              <a:gdLst>
                <a:gd name="T0" fmla="*/ 672 w 672"/>
                <a:gd name="T1" fmla="*/ 576 h 576"/>
                <a:gd name="T2" fmla="*/ 440 w 672"/>
                <a:gd name="T3" fmla="*/ 576 h 576"/>
                <a:gd name="T4" fmla="*/ 0 w 672"/>
                <a:gd name="T5" fmla="*/ 0 h 576"/>
                <a:gd name="T6" fmla="*/ 664 w 672"/>
                <a:gd name="T7" fmla="*/ 0 h 576"/>
                <a:gd name="T8" fmla="*/ 672 w 672"/>
                <a:gd name="T9" fmla="*/ 576 h 5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72" h="576">
                  <a:moveTo>
                    <a:pt x="672" y="576"/>
                  </a:moveTo>
                  <a:lnTo>
                    <a:pt x="440" y="576"/>
                  </a:lnTo>
                  <a:lnTo>
                    <a:pt x="0" y="0"/>
                  </a:lnTo>
                  <a:lnTo>
                    <a:pt x="664" y="0"/>
                  </a:lnTo>
                  <a:lnTo>
                    <a:pt x="672" y="576"/>
                  </a:lnTo>
                  <a:close/>
                </a:path>
              </a:pathLst>
            </a:custGeom>
            <a:gradFill rotWithShape="1">
              <a:gsLst>
                <a:gs pos="0">
                  <a:srgbClr val="FF99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48" name="Line 146">
              <a:extLst>
                <a:ext uri="{FF2B5EF4-FFF2-40B4-BE49-F238E27FC236}">
                  <a16:creationId xmlns:a16="http://schemas.microsoft.com/office/drawing/2014/main" id="{C9C0CC34-EA54-4C32-BB8F-D0E1C9DB3D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944" y="3528"/>
              <a:ext cx="424" cy="576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6061" name="Group 173">
            <a:extLst>
              <a:ext uri="{FF2B5EF4-FFF2-40B4-BE49-F238E27FC236}">
                <a16:creationId xmlns:a16="http://schemas.microsoft.com/office/drawing/2014/main" id="{81ABE4D8-6795-4065-A9F2-86F31E8D5B94}"/>
              </a:ext>
            </a:extLst>
          </p:cNvPr>
          <p:cNvGrpSpPr>
            <a:grpSpLocks/>
          </p:cNvGrpSpPr>
          <p:nvPr/>
        </p:nvGrpSpPr>
        <p:grpSpPr bwMode="auto">
          <a:xfrm>
            <a:off x="5130800" y="5676900"/>
            <a:ext cx="1114425" cy="508000"/>
            <a:chOff x="3232" y="3576"/>
            <a:chExt cx="702" cy="320"/>
          </a:xfrm>
        </p:grpSpPr>
        <p:sp>
          <p:nvSpPr>
            <p:cNvPr id="72745" name="Rectangle 149">
              <a:extLst>
                <a:ext uri="{FF2B5EF4-FFF2-40B4-BE49-F238E27FC236}">
                  <a16:creationId xmlns:a16="http://schemas.microsoft.com/office/drawing/2014/main" id="{6B2DC2A3-842E-47DD-B899-69EC72B297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0" y="3576"/>
              <a:ext cx="45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latin typeface="Arial" panose="020B0604020202020204" pitchFamily="34" charset="0"/>
                </a:rPr>
                <a:t>slant</a:t>
              </a:r>
            </a:p>
          </p:txBody>
        </p:sp>
        <p:sp>
          <p:nvSpPr>
            <p:cNvPr id="72746" name="Freeform 150">
              <a:extLst>
                <a:ext uri="{FF2B5EF4-FFF2-40B4-BE49-F238E27FC236}">
                  <a16:creationId xmlns:a16="http://schemas.microsoft.com/office/drawing/2014/main" id="{03FFDBDB-D420-46FC-889F-F2C81616BED3}"/>
                </a:ext>
              </a:extLst>
            </p:cNvPr>
            <p:cNvSpPr>
              <a:spLocks/>
            </p:cNvSpPr>
            <p:nvPr/>
          </p:nvSpPr>
          <p:spPr bwMode="auto">
            <a:xfrm rot="1190408" flipH="1" flipV="1">
              <a:off x="3232" y="3672"/>
              <a:ext cx="248" cy="224"/>
            </a:xfrm>
            <a:custGeom>
              <a:avLst/>
              <a:gdLst>
                <a:gd name="T0" fmla="*/ 0 w 248"/>
                <a:gd name="T1" fmla="*/ 305 h 192"/>
                <a:gd name="T2" fmla="*/ 160 w 248"/>
                <a:gd name="T3" fmla="*/ 203 h 192"/>
                <a:gd name="T4" fmla="*/ 248 w 248"/>
                <a:gd name="T5" fmla="*/ 0 h 19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48" h="192">
                  <a:moveTo>
                    <a:pt x="0" y="192"/>
                  </a:moveTo>
                  <a:cubicBezTo>
                    <a:pt x="59" y="176"/>
                    <a:pt x="119" y="160"/>
                    <a:pt x="160" y="128"/>
                  </a:cubicBezTo>
                  <a:cubicBezTo>
                    <a:pt x="201" y="96"/>
                    <a:pt x="224" y="48"/>
                    <a:pt x="248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6057" name="Group 169">
            <a:extLst>
              <a:ext uri="{FF2B5EF4-FFF2-40B4-BE49-F238E27FC236}">
                <a16:creationId xmlns:a16="http://schemas.microsoft.com/office/drawing/2014/main" id="{F671757B-389E-4C6D-9419-D719E5F3B8D2}"/>
              </a:ext>
            </a:extLst>
          </p:cNvPr>
          <p:cNvGrpSpPr>
            <a:grpSpLocks/>
          </p:cNvGrpSpPr>
          <p:nvPr/>
        </p:nvGrpSpPr>
        <p:grpSpPr bwMode="auto">
          <a:xfrm>
            <a:off x="4673600" y="5602288"/>
            <a:ext cx="673100" cy="914400"/>
            <a:chOff x="2944" y="3529"/>
            <a:chExt cx="424" cy="576"/>
          </a:xfrm>
        </p:grpSpPr>
        <p:sp>
          <p:nvSpPr>
            <p:cNvPr id="72743" name="Line 152">
              <a:extLst>
                <a:ext uri="{FF2B5EF4-FFF2-40B4-BE49-F238E27FC236}">
                  <a16:creationId xmlns:a16="http://schemas.microsoft.com/office/drawing/2014/main" id="{C9931411-6E67-4B52-AD6C-3632CAA19E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8" y="3529"/>
              <a:ext cx="0" cy="57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744" name="Line 153">
              <a:extLst>
                <a:ext uri="{FF2B5EF4-FFF2-40B4-BE49-F238E27FC236}">
                  <a16:creationId xmlns:a16="http://schemas.microsoft.com/office/drawing/2014/main" id="{644AE0FC-8CA1-461A-929B-F507AAD6B1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4" y="4096"/>
              <a:ext cx="424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6058" name="Group 170">
            <a:extLst>
              <a:ext uri="{FF2B5EF4-FFF2-40B4-BE49-F238E27FC236}">
                <a16:creationId xmlns:a16="http://schemas.microsoft.com/office/drawing/2014/main" id="{673D1E65-944A-43D3-B695-C37CD5BA0BBC}"/>
              </a:ext>
            </a:extLst>
          </p:cNvPr>
          <p:cNvGrpSpPr>
            <a:grpSpLocks/>
          </p:cNvGrpSpPr>
          <p:nvPr/>
        </p:nvGrpSpPr>
        <p:grpSpPr bwMode="auto">
          <a:xfrm>
            <a:off x="3771900" y="5600700"/>
            <a:ext cx="920750" cy="915988"/>
            <a:chOff x="2376" y="3528"/>
            <a:chExt cx="580" cy="577"/>
          </a:xfrm>
        </p:grpSpPr>
        <p:sp>
          <p:nvSpPr>
            <p:cNvPr id="72741" name="Rectangle 156">
              <a:extLst>
                <a:ext uri="{FF2B5EF4-FFF2-40B4-BE49-F238E27FC236}">
                  <a16:creationId xmlns:a16="http://schemas.microsoft.com/office/drawing/2014/main" id="{9FA5AA1D-FB45-4DC9-A5DC-AA17A241A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6" y="3528"/>
              <a:ext cx="576" cy="57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99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72742" name="Line 154">
              <a:extLst>
                <a:ext uri="{FF2B5EF4-FFF2-40B4-BE49-F238E27FC236}">
                  <a16:creationId xmlns:a16="http://schemas.microsoft.com/office/drawing/2014/main" id="{4C496D54-B42E-4AB9-BCB5-D12D1512F7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6" y="3529"/>
              <a:ext cx="0" cy="576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6060" name="Group 172">
            <a:extLst>
              <a:ext uri="{FF2B5EF4-FFF2-40B4-BE49-F238E27FC236}">
                <a16:creationId xmlns:a16="http://schemas.microsoft.com/office/drawing/2014/main" id="{9A0D8C3B-BDA3-442C-A1B1-D594A249405F}"/>
              </a:ext>
            </a:extLst>
          </p:cNvPr>
          <p:cNvGrpSpPr>
            <a:grpSpLocks/>
          </p:cNvGrpSpPr>
          <p:nvPr/>
        </p:nvGrpSpPr>
        <p:grpSpPr bwMode="auto">
          <a:xfrm>
            <a:off x="3441700" y="5780088"/>
            <a:ext cx="1069975" cy="788987"/>
            <a:chOff x="2168" y="3641"/>
            <a:chExt cx="674" cy="497"/>
          </a:xfrm>
        </p:grpSpPr>
        <p:sp>
          <p:nvSpPr>
            <p:cNvPr id="72739" name="Rectangle 158">
              <a:extLst>
                <a:ext uri="{FF2B5EF4-FFF2-40B4-BE49-F238E27FC236}">
                  <a16:creationId xmlns:a16="http://schemas.microsoft.com/office/drawing/2014/main" id="{BF44B7C4-ECF0-40E3-87DD-3A3CC9FB82B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168" y="3888"/>
              <a:ext cx="64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latin typeface="Arial" panose="020B0604020202020204" pitchFamily="34" charset="0"/>
                </a:rPr>
                <a:t>straight</a:t>
              </a:r>
            </a:p>
          </p:txBody>
        </p:sp>
        <p:sp>
          <p:nvSpPr>
            <p:cNvPr id="72740" name="Freeform 159">
              <a:extLst>
                <a:ext uri="{FF2B5EF4-FFF2-40B4-BE49-F238E27FC236}">
                  <a16:creationId xmlns:a16="http://schemas.microsoft.com/office/drawing/2014/main" id="{BCE05DF1-5F18-4302-9EFF-4FD2E2C8DC8E}"/>
                </a:ext>
              </a:extLst>
            </p:cNvPr>
            <p:cNvSpPr>
              <a:spLocks/>
            </p:cNvSpPr>
            <p:nvPr/>
          </p:nvSpPr>
          <p:spPr bwMode="auto">
            <a:xfrm rot="18408197" flipV="1">
              <a:off x="2513" y="3709"/>
              <a:ext cx="397" cy="261"/>
            </a:xfrm>
            <a:custGeom>
              <a:avLst/>
              <a:gdLst>
                <a:gd name="T0" fmla="*/ 0 w 248"/>
                <a:gd name="T1" fmla="*/ 483 h 192"/>
                <a:gd name="T2" fmla="*/ 656 w 248"/>
                <a:gd name="T3" fmla="*/ 322 h 192"/>
                <a:gd name="T4" fmla="*/ 1018 w 248"/>
                <a:gd name="T5" fmla="*/ 0 h 19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48" h="192">
                  <a:moveTo>
                    <a:pt x="0" y="192"/>
                  </a:moveTo>
                  <a:cubicBezTo>
                    <a:pt x="59" y="176"/>
                    <a:pt x="119" y="160"/>
                    <a:pt x="160" y="128"/>
                  </a:cubicBezTo>
                  <a:cubicBezTo>
                    <a:pt x="201" y="96"/>
                    <a:pt x="224" y="48"/>
                    <a:pt x="248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2738" name="Rectangle 174">
            <a:extLst>
              <a:ext uri="{FF2B5EF4-FFF2-40B4-BE49-F238E27FC236}">
                <a16:creationId xmlns:a16="http://schemas.microsoft.com/office/drawing/2014/main" id="{78CCA8FC-C7AE-4C0B-B236-02A1BFB27D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638" y="173038"/>
            <a:ext cx="5689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</a:rPr>
              <a:t>Space between Letters</a:t>
            </a: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5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65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165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65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65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5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65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7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250" autoRev="1" fill="hold"/>
                                        <p:tgtEl>
                                          <p:spTgt spid="1659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4" dur="250" autoRev="1" fill="hold"/>
                                        <p:tgtEl>
                                          <p:spTgt spid="1659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5" dur="250" autoRev="1" fill="hold"/>
                                        <p:tgtEl>
                                          <p:spTgt spid="1659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50" autoRev="1" fill="hold"/>
                                        <p:tgtEl>
                                          <p:spTgt spid="1659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7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50" autoRev="1" fill="hold"/>
                                        <p:tgtEl>
                                          <p:spTgt spid="1659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9" dur="250" autoRev="1" fill="hold"/>
                                        <p:tgtEl>
                                          <p:spTgt spid="1659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0" dur="250" autoRev="1" fill="hold"/>
                                        <p:tgtEl>
                                          <p:spTgt spid="1659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250" autoRev="1" fill="hold"/>
                                        <p:tgtEl>
                                          <p:spTgt spid="1659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7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250" autoRev="1" fill="hold"/>
                                        <p:tgtEl>
                                          <p:spTgt spid="16599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4" dur="250" autoRev="1" fill="hold"/>
                                        <p:tgtEl>
                                          <p:spTgt spid="1659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5" dur="250" autoRev="1" fill="hold"/>
                                        <p:tgtEl>
                                          <p:spTgt spid="1659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250" autoRev="1" fill="hold"/>
                                        <p:tgtEl>
                                          <p:spTgt spid="1659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8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1000"/>
                                        <p:tgtEl>
                                          <p:spTgt spid="1659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1000"/>
                                        <p:tgtEl>
                                          <p:spTgt spid="1659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1000"/>
                                        <p:tgtEl>
                                          <p:spTgt spid="1659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5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8" presetID="35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59259E-6 L -0.02569 2.59259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1659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61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500"/>
                                        <p:tgtEl>
                                          <p:spTgt spid="1659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65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65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65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165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65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1000"/>
                                        <p:tgtEl>
                                          <p:spTgt spid="165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65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166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165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7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4" dur="250" autoRev="1" fill="hold"/>
                                        <p:tgtEl>
                                          <p:spTgt spid="1660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5" dur="250" autoRev="1" fill="hold"/>
                                        <p:tgtEl>
                                          <p:spTgt spid="1660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6" dur="250" autoRev="1" fill="hold"/>
                                        <p:tgtEl>
                                          <p:spTgt spid="1660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250" autoRev="1" fill="hold"/>
                                        <p:tgtEl>
                                          <p:spTgt spid="1660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7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9" dur="250" autoRev="1" fill="hold"/>
                                        <p:tgtEl>
                                          <p:spTgt spid="16599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0" dur="250" autoRev="1" fill="hold"/>
                                        <p:tgtEl>
                                          <p:spTgt spid="1659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1" dur="250" autoRev="1" fill="hold"/>
                                        <p:tgtEl>
                                          <p:spTgt spid="1659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50" autoRev="1" fill="hold"/>
                                        <p:tgtEl>
                                          <p:spTgt spid="1659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4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5" dur="1000"/>
                                        <p:tgtEl>
                                          <p:spTgt spid="1660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8" dur="1000"/>
                                        <p:tgtEl>
                                          <p:spTgt spid="1659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21" presetID="35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33333E-6 L -0.02847 -3.33333E-6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1659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24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5" dur="500"/>
                                        <p:tgtEl>
                                          <p:spTgt spid="1659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165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166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165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1000"/>
                                        <p:tgtEl>
                                          <p:spTgt spid="166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166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166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166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166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166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166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1000"/>
                                        <p:tgtEl>
                                          <p:spTgt spid="166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166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1" dur="500"/>
                                        <p:tgtEl>
                                          <p:spTgt spid="166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166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166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166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956" grpId="0"/>
      <p:bldP spid="165964" grpId="0"/>
      <p:bldP spid="165991" grpId="0" animBg="1"/>
      <p:bldP spid="165991" grpId="1" animBg="1"/>
      <p:bldP spid="165991" grpId="2" animBg="1"/>
      <p:bldP spid="165993" grpId="0" animBg="1"/>
      <p:bldP spid="165993" grpId="1" animBg="1"/>
      <p:bldP spid="165993" grpId="2" animBg="1"/>
      <p:bldP spid="165994" grpId="0" animBg="1"/>
      <p:bldP spid="165994" grpId="1" animBg="1"/>
      <p:bldP spid="165994" grpId="2" animBg="1"/>
      <p:bldP spid="165999" grpId="0" animBg="1"/>
      <p:bldP spid="165999" grpId="1" animBg="1"/>
      <p:bldP spid="165999" grpId="2" animBg="1"/>
      <p:bldP spid="166000" grpId="0" animBg="1"/>
      <p:bldP spid="166000" grpId="1" animBg="1"/>
      <p:bldP spid="166000" grpId="2" animBg="1"/>
      <p:bldP spid="166003" grpId="0"/>
      <p:bldP spid="166009" grpId="0"/>
      <p:bldP spid="16603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3" descr="bertoline_fig1_82">
            <a:extLst>
              <a:ext uri="{FF2B5EF4-FFF2-40B4-BE49-F238E27FC236}">
                <a16:creationId xmlns:a16="http://schemas.microsoft.com/office/drawing/2014/main" id="{5F07D5D0-517E-4831-9090-5BD9FD7FA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8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88" y="876300"/>
            <a:ext cx="2519362" cy="577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1" name="Text Box 4">
            <a:extLst>
              <a:ext uri="{FF2B5EF4-FFF2-40B4-BE49-F238E27FC236}">
                <a16:creationId xmlns:a16="http://schemas.microsoft.com/office/drawing/2014/main" id="{E8C1EDCF-2C4D-4126-854C-C870E7B223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4913" y="996950"/>
            <a:ext cx="1114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</a:p>
        </p:txBody>
      </p:sp>
      <p:sp>
        <p:nvSpPr>
          <p:cNvPr id="73732" name="Text Box 5">
            <a:extLst>
              <a:ext uri="{FF2B5EF4-FFF2-40B4-BE49-F238E27FC236}">
                <a16:creationId xmlns:a16="http://schemas.microsoft.com/office/drawing/2014/main" id="{D2B4C079-6409-4339-BC9B-0FFFFCE2E7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9038" y="1625600"/>
            <a:ext cx="4048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uniform in style.</a:t>
            </a:r>
          </a:p>
        </p:txBody>
      </p:sp>
      <p:sp>
        <p:nvSpPr>
          <p:cNvPr id="73733" name="Text Box 6">
            <a:extLst>
              <a:ext uri="{FF2B5EF4-FFF2-40B4-BE49-F238E27FC236}">
                <a16:creationId xmlns:a16="http://schemas.microsoft.com/office/drawing/2014/main" id="{21908849-2C72-409C-BD6E-ED2BD2FE18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7450" y="2498725"/>
            <a:ext cx="4176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uniform in height.</a:t>
            </a:r>
          </a:p>
        </p:txBody>
      </p:sp>
      <p:sp>
        <p:nvSpPr>
          <p:cNvPr id="73734" name="Text Box 7">
            <a:extLst>
              <a:ext uri="{FF2B5EF4-FFF2-40B4-BE49-F238E27FC236}">
                <a16:creationId xmlns:a16="http://schemas.microsoft.com/office/drawing/2014/main" id="{90415527-9076-45D7-A557-AEFAE191E9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5863" y="3535363"/>
            <a:ext cx="5149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uniformly vertical or inclined.</a:t>
            </a:r>
          </a:p>
        </p:txBody>
      </p:sp>
      <p:sp>
        <p:nvSpPr>
          <p:cNvPr id="73735" name="Text Box 8">
            <a:extLst>
              <a:ext uri="{FF2B5EF4-FFF2-40B4-BE49-F238E27FC236}">
                <a16:creationId xmlns:a16="http://schemas.microsoft.com/office/drawing/2014/main" id="{5A7CAAAC-FB8B-462C-B02E-7125977AA9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5388" y="4578350"/>
            <a:ext cx="4849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uniform in thickness of stroke.</a:t>
            </a:r>
          </a:p>
        </p:txBody>
      </p:sp>
      <p:sp>
        <p:nvSpPr>
          <p:cNvPr id="73736" name="Text Box 9">
            <a:extLst>
              <a:ext uri="{FF2B5EF4-FFF2-40B4-BE49-F238E27FC236}">
                <a16:creationId xmlns:a16="http://schemas.microsoft.com/office/drawing/2014/main" id="{7F5C8D61-2F23-416B-B4C4-B5035D45D4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9200" y="5467350"/>
            <a:ext cx="5075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 between letters not uniform.</a:t>
            </a:r>
          </a:p>
        </p:txBody>
      </p:sp>
      <p:graphicFrame>
        <p:nvGraphicFramePr>
          <p:cNvPr id="73737" name="Object 10">
            <a:extLst>
              <a:ext uri="{FF2B5EF4-FFF2-40B4-BE49-F238E27FC236}">
                <a16:creationId xmlns:a16="http://schemas.microsoft.com/office/drawing/2014/main" id="{6E6AB9EF-F54C-4C50-922F-CD1DB14420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2125" y="6070600"/>
          <a:ext cx="3084513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40" name="Image" r:id="rId4" imgW="1267971" imgH="207002" progId="Photoshop.Image.6">
                  <p:embed/>
                </p:oleObj>
              </mc:Choice>
              <mc:Fallback>
                <p:oleObj name="Image" r:id="rId4" imgW="1267971" imgH="207002" progId="Photoshop.Image.6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125" y="6070600"/>
                        <a:ext cx="3084513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8" name="Text Box 11">
            <a:extLst>
              <a:ext uri="{FF2B5EF4-FFF2-40B4-BE49-F238E27FC236}">
                <a16:creationId xmlns:a16="http://schemas.microsoft.com/office/drawing/2014/main" id="{F21302C1-3B23-427E-BA33-691612C0AA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7613" y="6096000"/>
            <a:ext cx="5075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 between words not uniform.</a:t>
            </a:r>
          </a:p>
        </p:txBody>
      </p:sp>
      <p:sp>
        <p:nvSpPr>
          <p:cNvPr id="73739" name="Text Box 12">
            <a:extLst>
              <a:ext uri="{FF2B5EF4-FFF2-40B4-BE49-F238E27FC236}">
                <a16:creationId xmlns:a16="http://schemas.microsoft.com/office/drawing/2014/main" id="{7C50DC91-D7DB-4FCA-8825-9D71DBBA89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363" y="211138"/>
            <a:ext cx="51371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en-US" altLang="en-US" sz="24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en-US" sz="2400" i="1">
                <a:latin typeface="Arial" panose="020B0604020202020204" pitchFamily="34" charset="0"/>
                <a:cs typeface="Arial" panose="020B0604020202020204" pitchFamily="34" charset="0"/>
              </a:rPr>
              <a:t>Good and Poor Lettering</a:t>
            </a:r>
          </a:p>
        </p:txBody>
      </p:sp>
    </p:spTree>
  </p:cSld>
  <p:clrMapOvr>
    <a:masterClrMapping/>
  </p:clrMapOvr>
  <p:transition>
    <p:dissolv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122" name="Group 34">
            <a:extLst>
              <a:ext uri="{FF2B5EF4-FFF2-40B4-BE49-F238E27FC236}">
                <a16:creationId xmlns:a16="http://schemas.microsoft.com/office/drawing/2014/main" id="{60B2AB4F-B125-4F13-94FE-0A67CB311665}"/>
              </a:ext>
            </a:extLst>
          </p:cNvPr>
          <p:cNvGrpSpPr>
            <a:grpSpLocks/>
          </p:cNvGrpSpPr>
          <p:nvPr/>
        </p:nvGrpSpPr>
        <p:grpSpPr bwMode="auto">
          <a:xfrm>
            <a:off x="1028700" y="3448050"/>
            <a:ext cx="7326313" cy="330200"/>
            <a:chOff x="648" y="2072"/>
            <a:chExt cx="4615" cy="208"/>
          </a:xfrm>
        </p:grpSpPr>
        <p:sp>
          <p:nvSpPr>
            <p:cNvPr id="74780" name="Line 12">
              <a:extLst>
                <a:ext uri="{FF2B5EF4-FFF2-40B4-BE49-F238E27FC236}">
                  <a16:creationId xmlns:a16="http://schemas.microsoft.com/office/drawing/2014/main" id="{D6A92BE1-B477-4CB6-B02E-5130456674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6" y="2280"/>
              <a:ext cx="4607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781" name="Line 23">
              <a:extLst>
                <a:ext uri="{FF2B5EF4-FFF2-40B4-BE49-F238E27FC236}">
                  <a16:creationId xmlns:a16="http://schemas.microsoft.com/office/drawing/2014/main" id="{A0F1815E-59D3-4128-B845-1D0D720F5B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8" y="2072"/>
              <a:ext cx="4607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9123" name="Group 35">
            <a:extLst>
              <a:ext uri="{FF2B5EF4-FFF2-40B4-BE49-F238E27FC236}">
                <a16:creationId xmlns:a16="http://schemas.microsoft.com/office/drawing/2014/main" id="{9B2464DA-27F3-4CC0-9948-44D39B5152D0}"/>
              </a:ext>
            </a:extLst>
          </p:cNvPr>
          <p:cNvGrpSpPr>
            <a:grpSpLocks/>
          </p:cNvGrpSpPr>
          <p:nvPr/>
        </p:nvGrpSpPr>
        <p:grpSpPr bwMode="auto">
          <a:xfrm>
            <a:off x="1028700" y="4095750"/>
            <a:ext cx="7339013" cy="330200"/>
            <a:chOff x="648" y="2480"/>
            <a:chExt cx="4623" cy="208"/>
          </a:xfrm>
        </p:grpSpPr>
        <p:sp>
          <p:nvSpPr>
            <p:cNvPr id="74778" name="Line 22">
              <a:extLst>
                <a:ext uri="{FF2B5EF4-FFF2-40B4-BE49-F238E27FC236}">
                  <a16:creationId xmlns:a16="http://schemas.microsoft.com/office/drawing/2014/main" id="{C8F81429-6EBF-4BA9-86E6-4EC3EAF966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4" y="2480"/>
              <a:ext cx="4607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779" name="Line 24">
              <a:extLst>
                <a:ext uri="{FF2B5EF4-FFF2-40B4-BE49-F238E27FC236}">
                  <a16:creationId xmlns:a16="http://schemas.microsoft.com/office/drawing/2014/main" id="{A596930D-96FF-46C6-BC56-6097DDB978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8" y="2688"/>
              <a:ext cx="4607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9124" name="Group 36">
            <a:extLst>
              <a:ext uri="{FF2B5EF4-FFF2-40B4-BE49-F238E27FC236}">
                <a16:creationId xmlns:a16="http://schemas.microsoft.com/office/drawing/2014/main" id="{716B1FA8-B605-4F33-87A2-AAC7E9DE5F44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4756150"/>
            <a:ext cx="7326313" cy="330200"/>
            <a:chOff x="624" y="2896"/>
            <a:chExt cx="4615" cy="208"/>
          </a:xfrm>
        </p:grpSpPr>
        <p:sp>
          <p:nvSpPr>
            <p:cNvPr id="74776" name="Line 30">
              <a:extLst>
                <a:ext uri="{FF2B5EF4-FFF2-40B4-BE49-F238E27FC236}">
                  <a16:creationId xmlns:a16="http://schemas.microsoft.com/office/drawing/2014/main" id="{FB6B5CD6-43D4-44D0-8653-47C4D0DFFA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2" y="2896"/>
              <a:ext cx="4607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777" name="Line 32">
              <a:extLst>
                <a:ext uri="{FF2B5EF4-FFF2-40B4-BE49-F238E27FC236}">
                  <a16:creationId xmlns:a16="http://schemas.microsoft.com/office/drawing/2014/main" id="{E96111FD-7429-4013-9F87-5D44245972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3104"/>
              <a:ext cx="4607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4757" name="Rectangle 10">
            <a:extLst>
              <a:ext uri="{FF2B5EF4-FFF2-40B4-BE49-F238E27FC236}">
                <a16:creationId xmlns:a16="http://schemas.microsoft.com/office/drawing/2014/main" id="{C7621FA5-DD01-4F56-BC1E-EF63E63C3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650" y="1117600"/>
            <a:ext cx="8382000" cy="1149350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74758" name="Text Box 4">
            <a:extLst>
              <a:ext uri="{FF2B5EF4-FFF2-40B4-BE49-F238E27FC236}">
                <a16:creationId xmlns:a16="http://schemas.microsoft.com/office/drawing/2014/main" id="{9B4A8A4E-CF17-41E2-93E5-73EBBCED53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875" y="974725"/>
            <a:ext cx="184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solidFill>
                <a:schemeClr val="bg1"/>
              </a:solidFill>
            </a:endParaRPr>
          </a:p>
        </p:txBody>
      </p:sp>
      <p:sp>
        <p:nvSpPr>
          <p:cNvPr id="74759" name="Text Box 6">
            <a:extLst>
              <a:ext uri="{FF2B5EF4-FFF2-40B4-BE49-F238E27FC236}">
                <a16:creationId xmlns:a16="http://schemas.microsoft.com/office/drawing/2014/main" id="{BF2FB611-D60F-4ADF-A048-94E681CE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9338" y="1266825"/>
            <a:ext cx="71358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Leave the space between words equal to the space</a:t>
            </a:r>
            <a:b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requires for writing a letter “O”. </a:t>
            </a:r>
          </a:p>
        </p:txBody>
      </p:sp>
      <p:sp>
        <p:nvSpPr>
          <p:cNvPr id="74760" name="Rectangle 7">
            <a:extLst>
              <a:ext uri="{FF2B5EF4-FFF2-40B4-BE49-F238E27FC236}">
                <a16:creationId xmlns:a16="http://schemas.microsoft.com/office/drawing/2014/main" id="{52D830F7-59AE-47C5-A8FB-9BECAA505A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1389063"/>
            <a:ext cx="219075" cy="219075"/>
          </a:xfrm>
          <a:prstGeom prst="rect">
            <a:avLst/>
          </a:prstGeom>
          <a:solidFill>
            <a:srgbClr val="006600"/>
          </a:solidFill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66FF33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74761" name="Rectangle 8">
            <a:extLst>
              <a:ext uri="{FF2B5EF4-FFF2-40B4-BE49-F238E27FC236}">
                <a16:creationId xmlns:a16="http://schemas.microsoft.com/office/drawing/2014/main" id="{6680C2E1-43EA-46FF-9D2B-2BB30ED31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238" y="2538413"/>
            <a:ext cx="154463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</p:txBody>
      </p:sp>
      <p:sp>
        <p:nvSpPr>
          <p:cNvPr id="74762" name="Text Box 9">
            <a:extLst>
              <a:ext uri="{FF2B5EF4-FFF2-40B4-BE49-F238E27FC236}">
                <a16:creationId xmlns:a16="http://schemas.microsoft.com/office/drawing/2014/main" id="{6C7ED8E2-F0D0-4910-8537-8E5069D431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9413" y="188913"/>
            <a:ext cx="58261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Sentence  Composition</a:t>
            </a:r>
          </a:p>
        </p:txBody>
      </p:sp>
      <p:sp>
        <p:nvSpPr>
          <p:cNvPr id="89099" name="Text Box 11">
            <a:extLst>
              <a:ext uri="{FF2B5EF4-FFF2-40B4-BE49-F238E27FC236}">
                <a16:creationId xmlns:a16="http://schemas.microsoft.com/office/drawing/2014/main" id="{8E3C9CB2-CF4A-4744-A2C9-B31C0D44FB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6025" y="3284538"/>
            <a:ext cx="1117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Swis721 LtEx BT" pitchFamily="34" charset="0"/>
              </a:rPr>
              <a:t>ALL</a:t>
            </a:r>
          </a:p>
        </p:txBody>
      </p:sp>
      <p:sp>
        <p:nvSpPr>
          <p:cNvPr id="89101" name="Text Box 13">
            <a:extLst>
              <a:ext uri="{FF2B5EF4-FFF2-40B4-BE49-F238E27FC236}">
                <a16:creationId xmlns:a16="http://schemas.microsoft.com/office/drawing/2014/main" id="{DE21957F-296D-4388-89E2-BCBF593FF6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0" y="3284538"/>
            <a:ext cx="33750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Swis721 LtEx BT" pitchFamily="34" charset="0"/>
              </a:rPr>
              <a:t>DIMENSIONS</a:t>
            </a:r>
          </a:p>
        </p:txBody>
      </p:sp>
      <p:sp>
        <p:nvSpPr>
          <p:cNvPr id="89102" name="Text Box 14">
            <a:extLst>
              <a:ext uri="{FF2B5EF4-FFF2-40B4-BE49-F238E27FC236}">
                <a16:creationId xmlns:a16="http://schemas.microsoft.com/office/drawing/2014/main" id="{4708F517-F77B-4758-9BAE-4531C3E87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4725" y="3289300"/>
            <a:ext cx="1193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Swis721 LtEx BT" pitchFamily="34" charset="0"/>
              </a:rPr>
              <a:t>ARE</a:t>
            </a:r>
          </a:p>
        </p:txBody>
      </p:sp>
      <p:sp>
        <p:nvSpPr>
          <p:cNvPr id="89103" name="Text Box 15">
            <a:extLst>
              <a:ext uri="{FF2B5EF4-FFF2-40B4-BE49-F238E27FC236}">
                <a16:creationId xmlns:a16="http://schemas.microsoft.com/office/drawing/2014/main" id="{4FAD8F53-7BCD-4687-82BB-86EAEE742B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0925" y="3286125"/>
            <a:ext cx="6826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Swis721 LtEx BT" pitchFamily="34" charset="0"/>
              </a:rPr>
              <a:t>IN</a:t>
            </a:r>
          </a:p>
        </p:txBody>
      </p:sp>
      <p:sp>
        <p:nvSpPr>
          <p:cNvPr id="89104" name="Text Box 16">
            <a:extLst>
              <a:ext uri="{FF2B5EF4-FFF2-40B4-BE49-F238E27FC236}">
                <a16:creationId xmlns:a16="http://schemas.microsoft.com/office/drawing/2014/main" id="{17387B56-FED9-490F-8AAF-19E9B5E2C9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3932238"/>
            <a:ext cx="35147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Swis721 LtEx BT" pitchFamily="34" charset="0"/>
              </a:rPr>
              <a:t>MILLIMETERS</a:t>
            </a:r>
          </a:p>
        </p:txBody>
      </p:sp>
      <p:sp>
        <p:nvSpPr>
          <p:cNvPr id="89106" name="Rectangle 18">
            <a:extLst>
              <a:ext uri="{FF2B5EF4-FFF2-40B4-BE49-F238E27FC236}">
                <a16:creationId xmlns:a16="http://schemas.microsoft.com/office/drawing/2014/main" id="{A9594315-C700-4EEC-B317-9A331A62DB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4713" y="3286125"/>
            <a:ext cx="5762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rgbClr val="FF3300"/>
                </a:solidFill>
                <a:latin typeface="Swis721 LtEx BT" pitchFamily="34" charset="0"/>
              </a:rPr>
              <a:t>O</a:t>
            </a:r>
          </a:p>
        </p:txBody>
      </p:sp>
      <p:sp>
        <p:nvSpPr>
          <p:cNvPr id="89107" name="Rectangle 19">
            <a:extLst>
              <a:ext uri="{FF2B5EF4-FFF2-40B4-BE49-F238E27FC236}">
                <a16:creationId xmlns:a16="http://schemas.microsoft.com/office/drawing/2014/main" id="{AC1E9C16-DBB7-49F2-A1F6-C65A49F25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8013" y="3281363"/>
            <a:ext cx="5762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rgbClr val="FF3300"/>
                </a:solidFill>
                <a:latin typeface="Swis721 LtEx BT" pitchFamily="34" charset="0"/>
              </a:rPr>
              <a:t>O</a:t>
            </a:r>
          </a:p>
        </p:txBody>
      </p:sp>
      <p:sp>
        <p:nvSpPr>
          <p:cNvPr id="89108" name="Rectangle 20">
            <a:extLst>
              <a:ext uri="{FF2B5EF4-FFF2-40B4-BE49-F238E27FC236}">
                <a16:creationId xmlns:a16="http://schemas.microsoft.com/office/drawing/2014/main" id="{7BC49EE7-A94F-465B-A726-03C486FEB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4213" y="3287713"/>
            <a:ext cx="5762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rgbClr val="FF3300"/>
                </a:solidFill>
                <a:latin typeface="Swis721 LtEx BT" pitchFamily="34" charset="0"/>
              </a:rPr>
              <a:t>O</a:t>
            </a:r>
          </a:p>
        </p:txBody>
      </p:sp>
      <p:sp>
        <p:nvSpPr>
          <p:cNvPr id="89113" name="Rectangle 25">
            <a:extLst>
              <a:ext uri="{FF2B5EF4-FFF2-40B4-BE49-F238E27FC236}">
                <a16:creationId xmlns:a16="http://schemas.microsoft.com/office/drawing/2014/main" id="{7279A2C9-D0FD-44E3-ACDB-F9F77738CE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0563" y="3935413"/>
            <a:ext cx="5762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rgbClr val="FF3300"/>
                </a:solidFill>
                <a:latin typeface="Swis721 LtEx BT" pitchFamily="34" charset="0"/>
              </a:rPr>
              <a:t>O</a:t>
            </a:r>
          </a:p>
        </p:txBody>
      </p:sp>
      <p:sp>
        <p:nvSpPr>
          <p:cNvPr id="89114" name="Text Box 26">
            <a:extLst>
              <a:ext uri="{FF2B5EF4-FFF2-40B4-BE49-F238E27FC236}">
                <a16:creationId xmlns:a16="http://schemas.microsoft.com/office/drawing/2014/main" id="{51B9F9EC-A3BA-479D-8D36-9ADD26639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7275" y="3932238"/>
            <a:ext cx="21971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Swis721 LtEx BT" pitchFamily="34" charset="0"/>
              </a:rPr>
              <a:t>UNLESS</a:t>
            </a:r>
          </a:p>
        </p:txBody>
      </p:sp>
      <p:sp>
        <p:nvSpPr>
          <p:cNvPr id="89115" name="Text Box 27">
            <a:extLst>
              <a:ext uri="{FF2B5EF4-FFF2-40B4-BE49-F238E27FC236}">
                <a16:creationId xmlns:a16="http://schemas.microsoft.com/office/drawing/2014/main" id="{03FB34C8-1E66-4189-AB58-2B17745DD5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4597400"/>
            <a:ext cx="31543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Swis721 LtEx BT" pitchFamily="34" charset="0"/>
              </a:rPr>
              <a:t>OTHERWISE</a:t>
            </a:r>
          </a:p>
        </p:txBody>
      </p:sp>
      <p:sp>
        <p:nvSpPr>
          <p:cNvPr id="89116" name="Text Box 28">
            <a:extLst>
              <a:ext uri="{FF2B5EF4-FFF2-40B4-BE49-F238E27FC236}">
                <a16:creationId xmlns:a16="http://schemas.microsoft.com/office/drawing/2014/main" id="{60E765DB-B92B-4497-A4FB-EC6E168C79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3900" y="4592638"/>
            <a:ext cx="28733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Swis721 LtEx BT" pitchFamily="34" charset="0"/>
              </a:rPr>
              <a:t>SPECIFIED.</a:t>
            </a:r>
          </a:p>
        </p:txBody>
      </p:sp>
      <p:sp>
        <p:nvSpPr>
          <p:cNvPr id="89121" name="Rectangle 33">
            <a:extLst>
              <a:ext uri="{FF2B5EF4-FFF2-40B4-BE49-F238E27FC236}">
                <a16:creationId xmlns:a16="http://schemas.microsoft.com/office/drawing/2014/main" id="{6A38D396-3B6D-44A6-A382-E3009152A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4488" y="4595813"/>
            <a:ext cx="5762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rgbClr val="FF3300"/>
                </a:solidFill>
                <a:latin typeface="Swis721 LtEx BT" pitchFamily="34" charset="0"/>
              </a:rPr>
              <a:t>O</a:t>
            </a: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9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89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89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9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5" dur="9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6" dur="910" fill="hold">
                                          <p:stCondLst>
                                            <p:cond delay="910"/>
                                          </p:stCondLst>
                                        </p:cTn>
                                        <p:tgtEl>
                                          <p:spTgt spid="89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12" decel="50000" autoRev="1" fill="hold">
                                          <p:stCondLst>
                                            <p:cond delay="910"/>
                                          </p:stCondLst>
                                        </p:cTn>
                                        <p:tgtEl>
                                          <p:spTgt spid="89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72" fill="hold">
                                          <p:stCondLst>
                                            <p:cond delay="1728"/>
                                          </p:stCondLst>
                                        </p:cTn>
                                        <p:tgtEl>
                                          <p:spTgt spid="89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9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0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89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89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89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89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4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89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89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89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89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89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73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89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89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89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89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89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9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92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89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89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89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89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04" dur="500"/>
                                        <p:tgtEl>
                                          <p:spTgt spid="89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07" dur="500"/>
                                        <p:tgtEl>
                                          <p:spTgt spid="89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10" dur="500"/>
                                        <p:tgtEl>
                                          <p:spTgt spid="89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13" dur="500"/>
                                        <p:tgtEl>
                                          <p:spTgt spid="89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16" dur="500"/>
                                        <p:tgtEl>
                                          <p:spTgt spid="89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9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0" dur="500"/>
                                        <p:tgtEl>
                                          <p:spTgt spid="89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3" dur="500"/>
                                        <p:tgtEl>
                                          <p:spTgt spid="89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6" dur="500"/>
                                        <p:tgtEl>
                                          <p:spTgt spid="89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9" grpId="0"/>
      <p:bldP spid="89101" grpId="0"/>
      <p:bldP spid="89102" grpId="0"/>
      <p:bldP spid="89103" grpId="0"/>
      <p:bldP spid="89104" grpId="0"/>
      <p:bldP spid="89106" grpId="0"/>
      <p:bldP spid="89106" grpId="1"/>
      <p:bldP spid="89107" grpId="0"/>
      <p:bldP spid="89107" grpId="1"/>
      <p:bldP spid="89108" grpId="0"/>
      <p:bldP spid="89108" grpId="1"/>
      <p:bldP spid="89113" grpId="0"/>
      <p:bldP spid="89113" grpId="1"/>
      <p:bldP spid="89114" grpId="0"/>
      <p:bldP spid="89115" grpId="0"/>
      <p:bldP spid="89116" grpId="0"/>
      <p:bldP spid="89121" grpId="0"/>
      <p:bldP spid="8912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8">
            <a:extLst>
              <a:ext uri="{FF2B5EF4-FFF2-40B4-BE49-F238E27FC236}">
                <a16:creationId xmlns:a16="http://schemas.microsoft.com/office/drawing/2014/main" id="{F180596E-0B03-4945-B187-85876D40E9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238" y="258763"/>
            <a:ext cx="8620125" cy="1770062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116738" name="Text Box 2">
            <a:extLst>
              <a:ext uri="{FF2B5EF4-FFF2-40B4-BE49-F238E27FC236}">
                <a16:creationId xmlns:a16="http://schemas.microsoft.com/office/drawing/2014/main" id="{38956367-8F62-4A52-B051-E75366AB6F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038" y="125413"/>
            <a:ext cx="7993062" cy="177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40000"/>
              </a:lnSpc>
              <a:defRPr/>
            </a:pPr>
            <a:r>
              <a:rPr lang="en-US" altLang="en-US" sz="38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Freehand  drawing</a:t>
            </a:r>
            <a:r>
              <a:rPr lang="en-US" altLang="en-US" sz="36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en-US" sz="2400" i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lines are sketched without using instruments other </a:t>
            </a:r>
            <a:br>
              <a:rPr lang="en-US" altLang="en-US" sz="2400" i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altLang="en-US" sz="2400" i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than pencils and erasers.</a:t>
            </a:r>
            <a:endParaRPr lang="en-US" altLang="en-US" sz="240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16753" name="Group 17">
            <a:extLst>
              <a:ext uri="{FF2B5EF4-FFF2-40B4-BE49-F238E27FC236}">
                <a16:creationId xmlns:a16="http://schemas.microsoft.com/office/drawing/2014/main" id="{E3711169-1BAD-4321-B3EA-77470EEE0B27}"/>
              </a:ext>
            </a:extLst>
          </p:cNvPr>
          <p:cNvGrpSpPr>
            <a:grpSpLocks/>
          </p:cNvGrpSpPr>
          <p:nvPr/>
        </p:nvGrpSpPr>
        <p:grpSpPr bwMode="auto">
          <a:xfrm>
            <a:off x="220663" y="2181225"/>
            <a:ext cx="8626475" cy="4289425"/>
            <a:chOff x="139" y="1374"/>
            <a:chExt cx="5434" cy="2702"/>
          </a:xfrm>
        </p:grpSpPr>
        <p:sp>
          <p:nvSpPr>
            <p:cNvPr id="9221" name="Rectangle 7">
              <a:extLst>
                <a:ext uri="{FF2B5EF4-FFF2-40B4-BE49-F238E27FC236}">
                  <a16:creationId xmlns:a16="http://schemas.microsoft.com/office/drawing/2014/main" id="{A72E8681-07FD-49A1-99FA-9FC83C5D81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" y="1380"/>
              <a:ext cx="973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600" b="1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Example</a:t>
              </a:r>
            </a:p>
          </p:txBody>
        </p:sp>
        <p:pic>
          <p:nvPicPr>
            <p:cNvPr id="9222" name="Picture 14">
              <a:extLst>
                <a:ext uri="{FF2B5EF4-FFF2-40B4-BE49-F238E27FC236}">
                  <a16:creationId xmlns:a16="http://schemas.microsoft.com/office/drawing/2014/main" id="{133FA6A7-35B7-4A74-BB29-E3AEC53EEA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18000" contrast="4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465" b="745"/>
            <a:stretch>
              <a:fillRect/>
            </a:stretch>
          </p:blipFill>
          <p:spPr bwMode="auto">
            <a:xfrm>
              <a:off x="139" y="1735"/>
              <a:ext cx="2755" cy="23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23" name="Picture 15">
              <a:extLst>
                <a:ext uri="{FF2B5EF4-FFF2-40B4-BE49-F238E27FC236}">
                  <a16:creationId xmlns:a16="http://schemas.microsoft.com/office/drawing/2014/main" id="{2A40FB20-820B-40A9-8F9F-1A5C90DE45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18000" contrast="4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334" b="745"/>
            <a:stretch>
              <a:fillRect/>
            </a:stretch>
          </p:blipFill>
          <p:spPr bwMode="auto">
            <a:xfrm>
              <a:off x="2852" y="1374"/>
              <a:ext cx="2721" cy="25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1">
            <a:extLst>
              <a:ext uri="{FF2B5EF4-FFF2-40B4-BE49-F238E27FC236}">
                <a16:creationId xmlns:a16="http://schemas.microsoft.com/office/drawing/2014/main" id="{28DF44EC-448A-48CD-82E6-4867E159A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63" y="1581150"/>
            <a:ext cx="7229475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3">
            <a:extLst>
              <a:ext uri="{FF2B5EF4-FFF2-40B4-BE49-F238E27FC236}">
                <a16:creationId xmlns:a16="http://schemas.microsoft.com/office/drawing/2014/main" id="{819C4FB5-12CC-4766-8545-E654210F3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5" y="1571625"/>
            <a:ext cx="691515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3" name="Picture 4">
            <a:extLst>
              <a:ext uri="{FF2B5EF4-FFF2-40B4-BE49-F238E27FC236}">
                <a16:creationId xmlns:a16="http://schemas.microsoft.com/office/drawing/2014/main" id="{47DE523E-3464-4869-A2C1-B4F0DF31B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1724025"/>
            <a:ext cx="691515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6">
            <a:extLst>
              <a:ext uri="{FF2B5EF4-FFF2-40B4-BE49-F238E27FC236}">
                <a16:creationId xmlns:a16="http://schemas.microsoft.com/office/drawing/2014/main" id="{96449B8B-90F3-4EC8-8291-A50E8CF35D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572000" cy="685800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AB443B1E-9004-4037-98B4-8C99ED456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500" y="2320925"/>
            <a:ext cx="4572000" cy="218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6600" b="1">
                <a:solidFill>
                  <a:srgbClr val="CC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Freehand  Sketching</a:t>
            </a:r>
          </a:p>
        </p:txBody>
      </p:sp>
      <p:pic>
        <p:nvPicPr>
          <p:cNvPr id="77828" name="Picture 5">
            <a:extLst>
              <a:ext uri="{FF2B5EF4-FFF2-40B4-BE49-F238E27FC236}">
                <a16:creationId xmlns:a16="http://schemas.microsoft.com/office/drawing/2014/main" id="{5EF5DEBB-A83A-42F5-9A85-6411811DC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1033463"/>
            <a:ext cx="4362450" cy="521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ext Box 4">
            <a:extLst>
              <a:ext uri="{FF2B5EF4-FFF2-40B4-BE49-F238E27FC236}">
                <a16:creationId xmlns:a16="http://schemas.microsoft.com/office/drawing/2014/main" id="{5EA9ACF9-A362-497E-A914-C43FBC2C8F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6238" y="201613"/>
            <a:ext cx="328771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Straight Line</a:t>
            </a:r>
          </a:p>
        </p:txBody>
      </p:sp>
      <p:sp>
        <p:nvSpPr>
          <p:cNvPr id="78851" name="Text Box 5">
            <a:extLst>
              <a:ext uri="{FF2B5EF4-FFF2-40B4-BE49-F238E27FC236}">
                <a16:creationId xmlns:a16="http://schemas.microsoft.com/office/drawing/2014/main" id="{27BE6004-B382-48DA-8ABE-188613802A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50" y="1136650"/>
            <a:ext cx="3863975" cy="566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1. Hold the pencil naturally.</a:t>
            </a:r>
          </a:p>
        </p:txBody>
      </p:sp>
      <p:sp>
        <p:nvSpPr>
          <p:cNvPr id="78852" name="Text Box 6">
            <a:extLst>
              <a:ext uri="{FF2B5EF4-FFF2-40B4-BE49-F238E27FC236}">
                <a16:creationId xmlns:a16="http://schemas.microsoft.com/office/drawing/2014/main" id="{85FCB0B9-3748-4C7E-AA17-19FDCF887C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163" y="1879600"/>
            <a:ext cx="5237162" cy="566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2. Spot the beginning and end points.</a:t>
            </a:r>
          </a:p>
        </p:txBody>
      </p:sp>
      <p:sp>
        <p:nvSpPr>
          <p:cNvPr id="78853" name="Text Box 9">
            <a:extLst>
              <a:ext uri="{FF2B5EF4-FFF2-40B4-BE49-F238E27FC236}">
                <a16:creationId xmlns:a16="http://schemas.microsoft.com/office/drawing/2014/main" id="{AE4F4D55-F046-4B55-9B9A-5987CA2EDC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575" y="2633663"/>
            <a:ext cx="8423275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3. Swing the pencil back and forth between the points, barely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    touching the paper until the direction is clearly established.</a:t>
            </a:r>
          </a:p>
        </p:txBody>
      </p:sp>
      <p:sp>
        <p:nvSpPr>
          <p:cNvPr id="78854" name="Text Box 10">
            <a:extLst>
              <a:ext uri="{FF2B5EF4-FFF2-40B4-BE49-F238E27FC236}">
                <a16:creationId xmlns:a16="http://schemas.microsoft.com/office/drawing/2014/main" id="{45FA71F6-2496-4D2D-BC9C-2576F7DBC6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388" y="3852863"/>
            <a:ext cx="7878762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4. Draw the line firmly with a free and easy wrist-and-arm</a:t>
            </a:r>
            <a:b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    motion</a:t>
            </a:r>
          </a:p>
        </p:txBody>
      </p:sp>
    </p:spTree>
  </p:cSld>
  <p:clrMapOvr>
    <a:masterClrMapping/>
  </p:clrMapOvr>
  <p:transition>
    <p:push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874" name="Object 4">
            <a:extLst>
              <a:ext uri="{FF2B5EF4-FFF2-40B4-BE49-F238E27FC236}">
                <a16:creationId xmlns:a16="http://schemas.microsoft.com/office/drawing/2014/main" id="{2ECB2657-165E-4CBD-871B-F69127FB9C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7900" y="2401888"/>
          <a:ext cx="2843213" cy="307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78" name="Image" r:id="rId3" imgW="1421714" imgH="1540376" progId="Photoshop.Image.6">
                  <p:embed/>
                </p:oleObj>
              </mc:Choice>
              <mc:Fallback>
                <p:oleObj name="Image" r:id="rId3" imgW="1421714" imgH="1540376" progId="Photoshop.Image.6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lum bright="-18000" contrast="3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7900" y="2401888"/>
                        <a:ext cx="2843213" cy="307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875" name="Object 5">
            <a:extLst>
              <a:ext uri="{FF2B5EF4-FFF2-40B4-BE49-F238E27FC236}">
                <a16:creationId xmlns:a16="http://schemas.microsoft.com/office/drawing/2014/main" id="{CA8F3EFC-13AD-439A-9B8A-A47F8EC95F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78425" y="2436813"/>
          <a:ext cx="3071813" cy="292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79" name="Image" r:id="rId5" imgW="1536195" imgH="1463043" progId="Photoshop.Image.6">
                  <p:embed/>
                </p:oleObj>
              </mc:Choice>
              <mc:Fallback>
                <p:oleObj name="Image" r:id="rId5" imgW="1536195" imgH="1463043" progId="Photoshop.Image.6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lum bright="-24000" contrast="48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8425" y="2436813"/>
                        <a:ext cx="3071813" cy="292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8966" name="Text Box 6">
            <a:extLst>
              <a:ext uri="{FF2B5EF4-FFF2-40B4-BE49-F238E27FC236}">
                <a16:creationId xmlns:a16="http://schemas.microsoft.com/office/drawing/2014/main" id="{C5EA2E16-560C-4048-94B9-BA1F800B11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638" y="1363663"/>
            <a:ext cx="297973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en-US" sz="3200" b="1" i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Horizontal line</a:t>
            </a:r>
          </a:p>
        </p:txBody>
      </p:sp>
      <p:sp>
        <p:nvSpPr>
          <p:cNvPr id="168967" name="Text Box 7">
            <a:extLst>
              <a:ext uri="{FF2B5EF4-FFF2-40B4-BE49-F238E27FC236}">
                <a16:creationId xmlns:a16="http://schemas.microsoft.com/office/drawing/2014/main" id="{4D39AD75-F7B8-478F-9D90-F6ED23EC8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1336675"/>
            <a:ext cx="24622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en-US" sz="3200" b="1" i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Vertical line</a:t>
            </a:r>
          </a:p>
        </p:txBody>
      </p:sp>
    </p:spTree>
  </p:cSld>
  <p:clrMapOvr>
    <a:masterClrMapping/>
  </p:clrMapOvr>
  <p:transition>
    <p:dissolv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898" name="Object 4">
            <a:extLst>
              <a:ext uri="{FF2B5EF4-FFF2-40B4-BE49-F238E27FC236}">
                <a16:creationId xmlns:a16="http://schemas.microsoft.com/office/drawing/2014/main" id="{DA8BF383-29BF-4196-A279-0A940AF9DD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86150" y="520700"/>
          <a:ext cx="2925763" cy="273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3" name="Image" r:id="rId3" imgW="1463043" imgH="1366857" progId="Photoshop.Image.6">
                  <p:embed/>
                </p:oleObj>
              </mc:Choice>
              <mc:Fallback>
                <p:oleObj name="Image" r:id="rId3" imgW="1463043" imgH="1366857" progId="Photoshop.Image.6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lum bright="-18000" contrast="4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6150" y="520700"/>
                        <a:ext cx="2925763" cy="2732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899" name="Object 6">
            <a:extLst>
              <a:ext uri="{FF2B5EF4-FFF2-40B4-BE49-F238E27FC236}">
                <a16:creationId xmlns:a16="http://schemas.microsoft.com/office/drawing/2014/main" id="{470F874D-7818-484E-B0B9-1F7BA66036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03725" y="3781425"/>
          <a:ext cx="2797175" cy="286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4" name="Image" r:id="rId5" imgW="1394286" imgH="1431039" progId="Photoshop.Image.6">
                  <p:embed/>
                </p:oleObj>
              </mc:Choice>
              <mc:Fallback>
                <p:oleObj name="Image" r:id="rId5" imgW="1394286" imgH="1431039" progId="Photoshop.Image.6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lum bright="-24000" contrast="4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3725" y="3781425"/>
                        <a:ext cx="2797175" cy="286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216" name="Text Box 8">
            <a:extLst>
              <a:ext uri="{FF2B5EF4-FFF2-40B4-BE49-F238E27FC236}">
                <a16:creationId xmlns:a16="http://schemas.microsoft.com/office/drawing/2014/main" id="{31F99C9C-ACCF-4B94-A83D-22EA0FDF51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788" y="1230313"/>
            <a:ext cx="29591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en-US" sz="3200" b="1" i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Nearly vertical</a:t>
            </a:r>
          </a:p>
          <a:p>
            <a:pPr eaLnBrk="1" hangingPunct="1">
              <a:defRPr/>
            </a:pPr>
            <a:r>
              <a:rPr lang="en-US" altLang="en-US" sz="3200" b="1" i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inclined line</a:t>
            </a:r>
          </a:p>
        </p:txBody>
      </p:sp>
      <p:sp>
        <p:nvSpPr>
          <p:cNvPr id="94222" name="Text Box 14">
            <a:extLst>
              <a:ext uri="{FF2B5EF4-FFF2-40B4-BE49-F238E27FC236}">
                <a16:creationId xmlns:a16="http://schemas.microsoft.com/office/drawing/2014/main" id="{0B275C16-DC14-4DAB-B9E9-F0E89BAD1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363" y="4487863"/>
            <a:ext cx="347662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en-US" sz="3200" b="1" i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Nearly horizontal</a:t>
            </a:r>
          </a:p>
          <a:p>
            <a:pPr eaLnBrk="1" hangingPunct="1">
              <a:defRPr/>
            </a:pPr>
            <a:r>
              <a:rPr lang="en-US" altLang="en-US" sz="3200" b="1" i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inclined line</a:t>
            </a:r>
          </a:p>
        </p:txBody>
      </p:sp>
      <p:graphicFrame>
        <p:nvGraphicFramePr>
          <p:cNvPr id="80902" name="Object 5">
            <a:extLst>
              <a:ext uri="{FF2B5EF4-FFF2-40B4-BE49-F238E27FC236}">
                <a16:creationId xmlns:a16="http://schemas.microsoft.com/office/drawing/2014/main" id="{D325488B-FA79-4A60-BD35-5CE9574067E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89688" y="522288"/>
          <a:ext cx="2513012" cy="340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5" name="Image" r:id="rId7" imgW="1257143" imgH="1700571" progId="Photoshop.Image.6">
                  <p:embed/>
                </p:oleObj>
              </mc:Choice>
              <mc:Fallback>
                <p:oleObj name="Image" r:id="rId7" imgW="1257143" imgH="1700571" progId="Photoshop.Image.6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lum bright="-18000" contrast="3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9688" y="522288"/>
                        <a:ext cx="2513012" cy="340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dissolv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22" name="Object 4">
            <a:extLst>
              <a:ext uri="{FF2B5EF4-FFF2-40B4-BE49-F238E27FC236}">
                <a16:creationId xmlns:a16="http://schemas.microsoft.com/office/drawing/2014/main" id="{A669DA88-CF19-4E67-80DF-1F8F6FE6A9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5300" y="4287838"/>
          <a:ext cx="2230438" cy="223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3" name="Image" r:id="rId3" imgW="813611" imgH="813611" progId="Photoshop.Image.6">
                  <p:embed/>
                </p:oleObj>
              </mc:Choice>
              <mc:Fallback>
                <p:oleObj name="Image" r:id="rId3" imgW="813611" imgH="813611" progId="Photoshop.Image.6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lum bright="-60000" contrast="84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" y="4287838"/>
                        <a:ext cx="2230438" cy="2230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23" name="Object 5">
            <a:extLst>
              <a:ext uri="{FF2B5EF4-FFF2-40B4-BE49-F238E27FC236}">
                <a16:creationId xmlns:a16="http://schemas.microsoft.com/office/drawing/2014/main" id="{040FD26B-A9B7-499F-B7D3-05C94C6D3D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30588" y="4302125"/>
          <a:ext cx="2230437" cy="223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4" name="Image" r:id="rId5" imgW="813611" imgH="813611" progId="Photoshop.Image.6">
                  <p:embed/>
                </p:oleObj>
              </mc:Choice>
              <mc:Fallback>
                <p:oleObj name="Image" r:id="rId5" imgW="813611" imgH="813611" progId="Photoshop.Image.6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lum bright="-60000" contrast="84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0588" y="4302125"/>
                        <a:ext cx="2230437" cy="2230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24" name="Object 6">
            <a:extLst>
              <a:ext uri="{FF2B5EF4-FFF2-40B4-BE49-F238E27FC236}">
                <a16:creationId xmlns:a16="http://schemas.microsoft.com/office/drawing/2014/main" id="{147FD665-F476-442B-8E8D-D02AB70FA0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29375" y="4313238"/>
          <a:ext cx="2230438" cy="223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5" name="Image" r:id="rId7" imgW="813611" imgH="813611" progId="Photoshop.Image.6">
                  <p:embed/>
                </p:oleObj>
              </mc:Choice>
              <mc:Fallback>
                <p:oleObj name="Image" r:id="rId7" imgW="813611" imgH="813611" progId="Photoshop.Image.6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lum bright="-60000" contrast="84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375" y="4313238"/>
                        <a:ext cx="2230438" cy="2230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25" name="Text Box 7">
            <a:extLst>
              <a:ext uri="{FF2B5EF4-FFF2-40B4-BE49-F238E27FC236}">
                <a16:creationId xmlns:a16="http://schemas.microsoft.com/office/drawing/2014/main" id="{BE86A7BB-BDFA-4808-B854-1890A0AA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1488" y="163513"/>
            <a:ext cx="309403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 Circle</a:t>
            </a:r>
          </a:p>
        </p:txBody>
      </p:sp>
      <p:sp>
        <p:nvSpPr>
          <p:cNvPr id="81926" name="Text Box 8">
            <a:extLst>
              <a:ext uri="{FF2B5EF4-FFF2-40B4-BE49-F238E27FC236}">
                <a16:creationId xmlns:a16="http://schemas.microsoft.com/office/drawing/2014/main" id="{139A77E9-876A-40BD-AF58-2DBA7272F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188" y="1063625"/>
            <a:ext cx="5781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 1 : Starting with a square</a:t>
            </a:r>
          </a:p>
        </p:txBody>
      </p:sp>
      <p:sp>
        <p:nvSpPr>
          <p:cNvPr id="81927" name="Text Box 9">
            <a:extLst>
              <a:ext uri="{FF2B5EF4-FFF2-40B4-BE49-F238E27FC236}">
                <a16:creationId xmlns:a16="http://schemas.microsoft.com/office/drawing/2014/main" id="{5E0B5D63-FC45-4D51-B281-E7908D782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350" y="1752600"/>
            <a:ext cx="8151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1. Lightly sketching the square and marking the mid-points.</a:t>
            </a:r>
          </a:p>
        </p:txBody>
      </p:sp>
      <p:sp>
        <p:nvSpPr>
          <p:cNvPr id="81928" name="Text Box 10">
            <a:extLst>
              <a:ext uri="{FF2B5EF4-FFF2-40B4-BE49-F238E27FC236}">
                <a16:creationId xmlns:a16="http://schemas.microsoft.com/office/drawing/2014/main" id="{5EF3FE90-F389-462F-86EC-E62B68C2D6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463" y="2373313"/>
            <a:ext cx="75422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2. Draw light diagonals and mark the estimated radius.</a:t>
            </a:r>
          </a:p>
        </p:txBody>
      </p:sp>
      <p:sp>
        <p:nvSpPr>
          <p:cNvPr id="81929" name="Text Box 11">
            <a:extLst>
              <a:ext uri="{FF2B5EF4-FFF2-40B4-BE49-F238E27FC236}">
                <a16:creationId xmlns:a16="http://schemas.microsoft.com/office/drawing/2014/main" id="{DC35B249-C94C-4F94-967A-7ABF9E67E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875" y="3001963"/>
            <a:ext cx="5895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3. Draw the circle through the eight points.</a:t>
            </a:r>
          </a:p>
        </p:txBody>
      </p:sp>
      <p:sp>
        <p:nvSpPr>
          <p:cNvPr id="81930" name="Text Box 12">
            <a:extLst>
              <a:ext uri="{FF2B5EF4-FFF2-40B4-BE49-F238E27FC236}">
                <a16:creationId xmlns:a16="http://schemas.microsoft.com/office/drawing/2014/main" id="{A9C0C611-AE57-41E7-BBEE-7E0BFB36EB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4575" y="3775075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1</a:t>
            </a:r>
          </a:p>
        </p:txBody>
      </p:sp>
      <p:sp>
        <p:nvSpPr>
          <p:cNvPr id="81931" name="Text Box 13">
            <a:extLst>
              <a:ext uri="{FF2B5EF4-FFF2-40B4-BE49-F238E27FC236}">
                <a16:creationId xmlns:a16="http://schemas.microsoft.com/office/drawing/2014/main" id="{45CE03E7-6F92-4128-956E-3B57FB9F17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4788" y="3735388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2</a:t>
            </a:r>
          </a:p>
        </p:txBody>
      </p:sp>
      <p:sp>
        <p:nvSpPr>
          <p:cNvPr id="81932" name="Text Box 14">
            <a:extLst>
              <a:ext uri="{FF2B5EF4-FFF2-40B4-BE49-F238E27FC236}">
                <a16:creationId xmlns:a16="http://schemas.microsoft.com/office/drawing/2014/main" id="{B42D97EC-56E1-4855-892E-18B2938189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3888" y="3746500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3</a:t>
            </a:r>
          </a:p>
        </p:txBody>
      </p:sp>
    </p:spTree>
  </p:cSld>
  <p:clrMapOvr>
    <a:masterClrMapping/>
  </p:clrMapOvr>
  <p:transition>
    <p:cover dir="d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946" name="Object 4">
            <a:extLst>
              <a:ext uri="{FF2B5EF4-FFF2-40B4-BE49-F238E27FC236}">
                <a16:creationId xmlns:a16="http://schemas.microsoft.com/office/drawing/2014/main" id="{50AAA39F-A7D2-40CA-9E96-0CDD8613D5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3088" y="4375150"/>
          <a:ext cx="2286000" cy="230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7" name="Image" r:id="rId3" imgW="827324" imgH="832000" progId="Photoshop.Image.6">
                  <p:embed/>
                </p:oleObj>
              </mc:Choice>
              <mc:Fallback>
                <p:oleObj name="Image" r:id="rId3" imgW="827324" imgH="832000" progId="Photoshop.Image.6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lum bright="-54000" contrast="54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088" y="4375150"/>
                        <a:ext cx="2286000" cy="2300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947" name="Object 5">
            <a:extLst>
              <a:ext uri="{FF2B5EF4-FFF2-40B4-BE49-F238E27FC236}">
                <a16:creationId xmlns:a16="http://schemas.microsoft.com/office/drawing/2014/main" id="{FDD0AB61-23C9-423F-A529-124320FA1B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70275" y="4348163"/>
          <a:ext cx="2286000" cy="230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8" name="Image" r:id="rId5" imgW="827324" imgH="832000" progId="Photoshop.Image.6">
                  <p:embed/>
                </p:oleObj>
              </mc:Choice>
              <mc:Fallback>
                <p:oleObj name="Image" r:id="rId5" imgW="827324" imgH="832000" progId="Photoshop.Image.6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lum bright="-54000" contrast="54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0275" y="4348163"/>
                        <a:ext cx="2286000" cy="2300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948" name="Object 6">
            <a:extLst>
              <a:ext uri="{FF2B5EF4-FFF2-40B4-BE49-F238E27FC236}">
                <a16:creationId xmlns:a16="http://schemas.microsoft.com/office/drawing/2014/main" id="{A439BF4B-4234-4E40-99D8-60540F16DD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54763" y="4348163"/>
          <a:ext cx="2286000" cy="230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9" name="Image" r:id="rId7" imgW="827324" imgH="832000" progId="Photoshop.Image.6">
                  <p:embed/>
                </p:oleObj>
              </mc:Choice>
              <mc:Fallback>
                <p:oleObj name="Image" r:id="rId7" imgW="827324" imgH="832000" progId="Photoshop.Image.6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lum bright="-54000" contrast="54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4763" y="4348163"/>
                        <a:ext cx="2286000" cy="2300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49" name="Text Box 7">
            <a:extLst>
              <a:ext uri="{FF2B5EF4-FFF2-40B4-BE49-F238E27FC236}">
                <a16:creationId xmlns:a16="http://schemas.microsoft.com/office/drawing/2014/main" id="{F512414C-1186-4562-B9C7-DFE7F2BA73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188" y="1063625"/>
            <a:ext cx="60975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 2 : Starting with center line</a:t>
            </a:r>
          </a:p>
        </p:txBody>
      </p:sp>
      <p:sp>
        <p:nvSpPr>
          <p:cNvPr id="82950" name="Text Box 8">
            <a:extLst>
              <a:ext uri="{FF2B5EF4-FFF2-40B4-BE49-F238E27FC236}">
                <a16:creationId xmlns:a16="http://schemas.microsoft.com/office/drawing/2014/main" id="{FDFD58F8-726A-434F-8C56-E34A733A72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125" y="3790950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1</a:t>
            </a:r>
          </a:p>
        </p:txBody>
      </p:sp>
      <p:sp>
        <p:nvSpPr>
          <p:cNvPr id="82951" name="Text Box 9">
            <a:extLst>
              <a:ext uri="{FF2B5EF4-FFF2-40B4-BE49-F238E27FC236}">
                <a16:creationId xmlns:a16="http://schemas.microsoft.com/office/drawing/2014/main" id="{4BC0925D-1BE1-4CBB-9C8E-A2CA5B57AB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8438" y="3751263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2</a:t>
            </a:r>
          </a:p>
        </p:txBody>
      </p:sp>
      <p:sp>
        <p:nvSpPr>
          <p:cNvPr id="82952" name="Text Box 10">
            <a:extLst>
              <a:ext uri="{FF2B5EF4-FFF2-40B4-BE49-F238E27FC236}">
                <a16:creationId xmlns:a16="http://schemas.microsoft.com/office/drawing/2014/main" id="{17086C9D-F391-4467-A240-CF5FE75AB9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5938" y="3762375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3</a:t>
            </a:r>
          </a:p>
        </p:txBody>
      </p:sp>
      <p:sp>
        <p:nvSpPr>
          <p:cNvPr id="82953" name="Text Box 11">
            <a:extLst>
              <a:ext uri="{FF2B5EF4-FFF2-40B4-BE49-F238E27FC236}">
                <a16:creationId xmlns:a16="http://schemas.microsoft.com/office/drawing/2014/main" id="{BFDB3620-3C07-4A2C-8793-7423948D8E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350" y="1752600"/>
            <a:ext cx="3981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1. Lightly draw a center line.</a:t>
            </a:r>
          </a:p>
        </p:txBody>
      </p:sp>
      <p:sp>
        <p:nvSpPr>
          <p:cNvPr id="82954" name="Text Box 12">
            <a:extLst>
              <a:ext uri="{FF2B5EF4-FFF2-40B4-BE49-F238E27FC236}">
                <a16:creationId xmlns:a16="http://schemas.microsoft.com/office/drawing/2014/main" id="{CABB8785-CC90-4FCF-8B32-F14FCBEB0D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350" y="2370138"/>
            <a:ext cx="7524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2. Add light radial lines </a:t>
            </a:r>
            <a:r>
              <a:rPr lang="en-US" altLang="en-US" sz="2400">
                <a:latin typeface="Arial" panose="020B0604020202020204" pitchFamily="34" charset="0"/>
              </a:rPr>
              <a:t>and mark the estimated radius.</a:t>
            </a:r>
          </a:p>
        </p:txBody>
      </p:sp>
      <p:sp>
        <p:nvSpPr>
          <p:cNvPr id="82955" name="Text Box 13">
            <a:extLst>
              <a:ext uri="{FF2B5EF4-FFF2-40B4-BE49-F238E27FC236}">
                <a16:creationId xmlns:a16="http://schemas.microsoft.com/office/drawing/2014/main" id="{6BFDB143-B318-475B-93AE-876AA4CD6F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463" y="2998788"/>
            <a:ext cx="3317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3. Sketch the full circle.</a:t>
            </a:r>
          </a:p>
        </p:txBody>
      </p:sp>
      <p:sp>
        <p:nvSpPr>
          <p:cNvPr id="82956" name="Text Box 14">
            <a:extLst>
              <a:ext uri="{FF2B5EF4-FFF2-40B4-BE49-F238E27FC236}">
                <a16:creationId xmlns:a16="http://schemas.microsoft.com/office/drawing/2014/main" id="{C93019E5-99FA-4234-A0CE-FF06EBAAD1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1488" y="163513"/>
            <a:ext cx="309403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 Circle</a:t>
            </a:r>
          </a:p>
        </p:txBody>
      </p:sp>
    </p:spTree>
  </p:cSld>
  <p:clrMapOvr>
    <a:masterClrMapping/>
  </p:clrMapOvr>
  <p:transition>
    <p:cover dir="d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970" name="Object 2">
            <a:extLst>
              <a:ext uri="{FF2B5EF4-FFF2-40B4-BE49-F238E27FC236}">
                <a16:creationId xmlns:a16="http://schemas.microsoft.com/office/drawing/2014/main" id="{F7C67364-F4DB-4303-AC5C-A673721BC8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3136900"/>
          <a:ext cx="4716463" cy="372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5" name="Image" r:id="rId3" imgW="2189992" imgH="1728000" progId="Photoshop.Image.6">
                  <p:embed/>
                </p:oleObj>
              </mc:Choice>
              <mc:Fallback>
                <p:oleObj name="Image" r:id="rId3" imgW="2189992" imgH="1728000" progId="Photoshop.Image.6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3136900"/>
                        <a:ext cx="4716463" cy="372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71" name="Text Box 5">
            <a:extLst>
              <a:ext uri="{FF2B5EF4-FFF2-40B4-BE49-F238E27FC236}">
                <a16:creationId xmlns:a16="http://schemas.microsoft.com/office/drawing/2014/main" id="{21EA5242-D0E1-459A-AD37-CD74B29F4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663" y="1068388"/>
            <a:ext cx="8374062" cy="140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533400" indent="-533400"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990600" indent="-533400"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447800" indent="-533400"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905000" indent="-533400"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362200" indent="-533400"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819400" indent="-5334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3276600" indent="-5334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733800" indent="-5334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4191000" indent="-5334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AutoNum type="arabicPeriod"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Place the little finger (or pencil’ s tip) at the center as a pivot, and set the pencil point at the radius-distance from the center.</a:t>
            </a:r>
          </a:p>
        </p:txBody>
      </p:sp>
      <p:sp>
        <p:nvSpPr>
          <p:cNvPr id="83972" name="Text Box 7">
            <a:extLst>
              <a:ext uri="{FF2B5EF4-FFF2-40B4-BE49-F238E27FC236}">
                <a16:creationId xmlns:a16="http://schemas.microsoft.com/office/drawing/2014/main" id="{324455BF-DEDB-4020-B1B0-4B63BA521D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75" y="2506663"/>
            <a:ext cx="7550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533400" indent="-533400"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990600" indent="-533400"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447800" indent="-533400"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905000" indent="-533400"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362200" indent="-533400"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819400" indent="-5334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3276600" indent="-5334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733800" indent="-5334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4191000" indent="-5334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buFontTx/>
              <a:buAutoNum type="arabicPeriod" startAt="2"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Hold the hand in this position and rotate the paper.</a:t>
            </a:r>
          </a:p>
        </p:txBody>
      </p:sp>
      <p:sp>
        <p:nvSpPr>
          <p:cNvPr id="83973" name="Text Box 10">
            <a:extLst>
              <a:ext uri="{FF2B5EF4-FFF2-40B4-BE49-F238E27FC236}">
                <a16:creationId xmlns:a16="http://schemas.microsoft.com/office/drawing/2014/main" id="{73993A41-D5C2-41AC-8E74-34B45C1CB6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1963" y="188913"/>
            <a:ext cx="31210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 Circle</a:t>
            </a:r>
          </a:p>
        </p:txBody>
      </p:sp>
      <p:graphicFrame>
        <p:nvGraphicFramePr>
          <p:cNvPr id="83974" name="Object 11">
            <a:extLst>
              <a:ext uri="{FF2B5EF4-FFF2-40B4-BE49-F238E27FC236}">
                <a16:creationId xmlns:a16="http://schemas.microsoft.com/office/drawing/2014/main" id="{8280D21C-993A-42F8-9F2B-3898DC9FDC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49838" y="3462338"/>
          <a:ext cx="3675062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76" name="Image" r:id="rId5" imgW="1631793" imgH="1508763" progId="Photoshop.Image.6">
                  <p:embed/>
                </p:oleObj>
              </mc:Choice>
              <mc:Fallback>
                <p:oleObj name="Image" r:id="rId5" imgW="1631793" imgH="1508763" progId="Photoshop.Image.6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9838" y="3462338"/>
                        <a:ext cx="3675062" cy="3395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9">
            <a:extLst>
              <a:ext uri="{FF2B5EF4-FFF2-40B4-BE49-F238E27FC236}">
                <a16:creationId xmlns:a16="http://schemas.microsoft.com/office/drawing/2014/main" id="{C6BA9135-CB45-4100-B9F1-1E08511475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238" y="247650"/>
            <a:ext cx="8620125" cy="2243138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110595" name="Text Box 3">
            <a:extLst>
              <a:ext uri="{FF2B5EF4-FFF2-40B4-BE49-F238E27FC236}">
                <a16:creationId xmlns:a16="http://schemas.microsoft.com/office/drawing/2014/main" id="{FE287176-75E5-43D1-A36A-94A72735FD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800" y="117475"/>
            <a:ext cx="7837488" cy="221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40000"/>
              </a:lnSpc>
              <a:defRPr/>
            </a:pPr>
            <a:r>
              <a:rPr lang="en-US" altLang="en-US" sz="38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Instrument drawing</a:t>
            </a:r>
            <a:r>
              <a:rPr lang="en-US" altLang="en-US" sz="3800" b="1" i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en-US" sz="2400" i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Instruments are used to draw straight lines, circles, and </a:t>
            </a:r>
            <a:br>
              <a:rPr lang="en-US" altLang="en-US" sz="2400" i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altLang="en-US" sz="2400" i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curves concisely and accurately. Thus, the drawings are usually made to scale.</a:t>
            </a:r>
          </a:p>
        </p:txBody>
      </p:sp>
      <p:grpSp>
        <p:nvGrpSpPr>
          <p:cNvPr id="110606" name="Group 14">
            <a:extLst>
              <a:ext uri="{FF2B5EF4-FFF2-40B4-BE49-F238E27FC236}">
                <a16:creationId xmlns:a16="http://schemas.microsoft.com/office/drawing/2014/main" id="{144640BB-6FA4-4E31-BDF9-B90A9C41D038}"/>
              </a:ext>
            </a:extLst>
          </p:cNvPr>
          <p:cNvGrpSpPr>
            <a:grpSpLocks/>
          </p:cNvGrpSpPr>
          <p:nvPr/>
        </p:nvGrpSpPr>
        <p:grpSpPr bwMode="auto">
          <a:xfrm>
            <a:off x="322263" y="2579688"/>
            <a:ext cx="8593137" cy="4119562"/>
            <a:chOff x="203" y="1625"/>
            <a:chExt cx="5413" cy="2595"/>
          </a:xfrm>
        </p:grpSpPr>
        <p:sp>
          <p:nvSpPr>
            <p:cNvPr id="11269" name="Rectangle 4">
              <a:extLst>
                <a:ext uri="{FF2B5EF4-FFF2-40B4-BE49-F238E27FC236}">
                  <a16:creationId xmlns:a16="http://schemas.microsoft.com/office/drawing/2014/main" id="{B8717D6D-B555-4CAE-84A7-5BF0186488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" y="1625"/>
              <a:ext cx="973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600" b="1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Example</a:t>
              </a:r>
            </a:p>
          </p:txBody>
        </p:sp>
        <p:pic>
          <p:nvPicPr>
            <p:cNvPr id="11270" name="Picture 11">
              <a:extLst>
                <a:ext uri="{FF2B5EF4-FFF2-40B4-BE49-F238E27FC236}">
                  <a16:creationId xmlns:a16="http://schemas.microsoft.com/office/drawing/2014/main" id="{F7DE3470-FA51-4B8A-9BF7-A4E8C38B71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36000" contrast="5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8" y="1844"/>
              <a:ext cx="2578" cy="23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71" name="Picture 12" descr="drafting08">
              <a:extLst>
                <a:ext uri="{FF2B5EF4-FFF2-40B4-BE49-F238E27FC236}">
                  <a16:creationId xmlns:a16="http://schemas.microsoft.com/office/drawing/2014/main" id="{80BF2427-EF0E-49E7-B25A-D068B39EB9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" y="2037"/>
              <a:ext cx="2492" cy="20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0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ext Box 3">
            <a:extLst>
              <a:ext uri="{FF2B5EF4-FFF2-40B4-BE49-F238E27FC236}">
                <a16:creationId xmlns:a16="http://schemas.microsoft.com/office/drawing/2014/main" id="{FF632ADD-93A1-4ABE-8133-B993ACEF73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9713" y="176213"/>
            <a:ext cx="10318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</a:t>
            </a:r>
          </a:p>
        </p:txBody>
      </p:sp>
      <p:graphicFrame>
        <p:nvGraphicFramePr>
          <p:cNvPr id="84995" name="Object 4">
            <a:extLst>
              <a:ext uri="{FF2B5EF4-FFF2-40B4-BE49-F238E27FC236}">
                <a16:creationId xmlns:a16="http://schemas.microsoft.com/office/drawing/2014/main" id="{16173ECF-58E3-4132-998B-1BA8D4C552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43038" y="4700588"/>
          <a:ext cx="6243637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99" name="Image" r:id="rId3" imgW="2080000" imgH="630697" progId="Photoshop.Image.6">
                  <p:embed/>
                </p:oleObj>
              </mc:Choice>
              <mc:Fallback>
                <p:oleObj name="Image" r:id="rId3" imgW="2080000" imgH="630697" progId="Photoshop.Image.6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lum bright="-66000" contrast="6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3038" y="4700588"/>
                        <a:ext cx="6243637" cy="189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996" name="Object 5">
            <a:extLst>
              <a:ext uri="{FF2B5EF4-FFF2-40B4-BE49-F238E27FC236}">
                <a16:creationId xmlns:a16="http://schemas.microsoft.com/office/drawing/2014/main" id="{57FCCE5E-2F20-42A2-A144-922B73F697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05063" y="1685925"/>
          <a:ext cx="4305300" cy="190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00" name="Image" r:id="rId5" imgW="1431039" imgH="635429" progId="Photoshop.Image.6">
                  <p:embed/>
                </p:oleObj>
              </mc:Choice>
              <mc:Fallback>
                <p:oleObj name="Image" r:id="rId5" imgW="1431039" imgH="635429" progId="Photoshop.Image.6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lum bright="-36000" contrast="6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5063" y="1685925"/>
                        <a:ext cx="4305300" cy="1909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997" name="Text Box 6">
            <a:extLst>
              <a:ext uri="{FF2B5EF4-FFF2-40B4-BE49-F238E27FC236}">
                <a16:creationId xmlns:a16="http://schemas.microsoft.com/office/drawing/2014/main" id="{8626976B-5AE9-4ABE-BFD0-7140B96855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488" y="1008063"/>
            <a:ext cx="4972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 1 : Starting with a square</a:t>
            </a:r>
          </a:p>
        </p:txBody>
      </p:sp>
      <p:sp>
        <p:nvSpPr>
          <p:cNvPr id="84998" name="Text Box 7">
            <a:extLst>
              <a:ext uri="{FF2B5EF4-FFF2-40B4-BE49-F238E27FC236}">
                <a16:creationId xmlns:a16="http://schemas.microsoft.com/office/drawing/2014/main" id="{7B85DB0A-373C-430E-A891-833810AD44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013" y="3990975"/>
            <a:ext cx="55800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 2 : Starting with a center line </a:t>
            </a:r>
          </a:p>
        </p:txBody>
      </p:sp>
    </p:spTree>
  </p:cSld>
  <p:clrMapOvr>
    <a:masterClrMapping/>
  </p:clrMapOvr>
  <p:transition>
    <p:cover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ext Box 4">
            <a:extLst>
              <a:ext uri="{FF2B5EF4-FFF2-40B4-BE49-F238E27FC236}">
                <a16:creationId xmlns:a16="http://schemas.microsoft.com/office/drawing/2014/main" id="{8BBE31A5-E5C4-4FC5-A1B8-96AF4361CE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1863" y="290513"/>
            <a:ext cx="47259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Steps in Sketching</a:t>
            </a:r>
          </a:p>
        </p:txBody>
      </p:sp>
      <p:sp>
        <p:nvSpPr>
          <p:cNvPr id="86019" name="Text Box 5">
            <a:extLst>
              <a:ext uri="{FF2B5EF4-FFF2-40B4-BE49-F238E27FC236}">
                <a16:creationId xmlns:a16="http://schemas.microsoft.com/office/drawing/2014/main" id="{DF8483B6-A7B1-4B93-BFD2-52F03D1321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4013" y="1676400"/>
            <a:ext cx="49085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" panose="020B0604020202020204" pitchFamily="34" charset="0"/>
                <a:cs typeface="Arial" panose="020B0604020202020204" pitchFamily="34" charset="0"/>
              </a:rPr>
              <a:t>1. Block in main shape.</a:t>
            </a:r>
          </a:p>
        </p:txBody>
      </p:sp>
      <p:sp>
        <p:nvSpPr>
          <p:cNvPr id="86020" name="Text Box 6">
            <a:extLst>
              <a:ext uri="{FF2B5EF4-FFF2-40B4-BE49-F238E27FC236}">
                <a16:creationId xmlns:a16="http://schemas.microsoft.com/office/drawing/2014/main" id="{37D19934-C078-4485-92A4-B58614CB16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4013" y="2578100"/>
            <a:ext cx="47307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" panose="020B0604020202020204" pitchFamily="34" charset="0"/>
                <a:cs typeface="Arial" panose="020B0604020202020204" pitchFamily="34" charset="0"/>
              </a:rPr>
              <a:t>2. Locate the features.</a:t>
            </a:r>
          </a:p>
        </p:txBody>
      </p:sp>
      <p:sp>
        <p:nvSpPr>
          <p:cNvPr id="86021" name="Text Box 7">
            <a:extLst>
              <a:ext uri="{FF2B5EF4-FFF2-40B4-BE49-F238E27FC236}">
                <a16:creationId xmlns:a16="http://schemas.microsoft.com/office/drawing/2014/main" id="{B3F10FEC-7AF6-4EFF-88CE-8437AD6E2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1313" y="3495675"/>
            <a:ext cx="5518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" panose="020B0604020202020204" pitchFamily="34" charset="0"/>
                <a:cs typeface="Arial" panose="020B0604020202020204" pitchFamily="34" charset="0"/>
              </a:rPr>
              <a:t>3. Sketch arcs and circles.</a:t>
            </a:r>
          </a:p>
        </p:txBody>
      </p:sp>
      <p:sp>
        <p:nvSpPr>
          <p:cNvPr id="86022" name="Text Box 8">
            <a:extLst>
              <a:ext uri="{FF2B5EF4-FFF2-40B4-BE49-F238E27FC236}">
                <a16:creationId xmlns:a16="http://schemas.microsoft.com/office/drawing/2014/main" id="{7B2CF3EF-3DB9-4CD9-960E-45AFB93593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2263" y="4445000"/>
            <a:ext cx="3282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" panose="020B0604020202020204" pitchFamily="34" charset="0"/>
                <a:cs typeface="Arial" panose="020B0604020202020204" pitchFamily="34" charset="0"/>
              </a:rPr>
              <a:t>4. Sketch lines.</a:t>
            </a:r>
          </a:p>
        </p:txBody>
      </p:sp>
    </p:spTree>
  </p:cSld>
  <p:clrMapOvr>
    <a:masterClrMapping/>
  </p:clrMapOvr>
  <p:transition>
    <p:cover dir="r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37" name="Line 81">
            <a:extLst>
              <a:ext uri="{FF2B5EF4-FFF2-40B4-BE49-F238E27FC236}">
                <a16:creationId xmlns:a16="http://schemas.microsoft.com/office/drawing/2014/main" id="{10C23941-D34E-41B5-9C71-854EA34C5660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1500" y="4114800"/>
            <a:ext cx="30988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3128" name="Line 72">
            <a:extLst>
              <a:ext uri="{FF2B5EF4-FFF2-40B4-BE49-F238E27FC236}">
                <a16:creationId xmlns:a16="http://schemas.microsoft.com/office/drawing/2014/main" id="{94E1F737-9591-48F5-A3D5-BC589DC74D21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1400" y="1625600"/>
            <a:ext cx="0" cy="44577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3129" name="Line 73">
            <a:extLst>
              <a:ext uri="{FF2B5EF4-FFF2-40B4-BE49-F238E27FC236}">
                <a16:creationId xmlns:a16="http://schemas.microsoft.com/office/drawing/2014/main" id="{56FE03A4-8A72-4046-9EED-11ABFDDC293C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6300" y="5943600"/>
            <a:ext cx="40640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3131" name="Line 75">
            <a:extLst>
              <a:ext uri="{FF2B5EF4-FFF2-40B4-BE49-F238E27FC236}">
                <a16:creationId xmlns:a16="http://schemas.microsoft.com/office/drawing/2014/main" id="{AAF9DC69-C9B3-4A65-ABB9-5A729AFEF897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8200" y="1841500"/>
            <a:ext cx="41148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3132" name="Line 76">
            <a:extLst>
              <a:ext uri="{FF2B5EF4-FFF2-40B4-BE49-F238E27FC236}">
                <a16:creationId xmlns:a16="http://schemas.microsoft.com/office/drawing/2014/main" id="{FB8587D3-1352-4377-823D-4B49AE12C5F0}"/>
              </a:ext>
            </a:extLst>
          </p:cNvPr>
          <p:cNvSpPr>
            <a:spLocks noChangeShapeType="1"/>
          </p:cNvSpPr>
          <p:nvPr/>
        </p:nvSpPr>
        <p:spPr bwMode="auto">
          <a:xfrm>
            <a:off x="4699000" y="2730500"/>
            <a:ext cx="736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3133" name="Line 77">
            <a:extLst>
              <a:ext uri="{FF2B5EF4-FFF2-40B4-BE49-F238E27FC236}">
                <a16:creationId xmlns:a16="http://schemas.microsoft.com/office/drawing/2014/main" id="{F724C5B2-4718-42F4-AE23-D55364BBB4C9}"/>
              </a:ext>
            </a:extLst>
          </p:cNvPr>
          <p:cNvSpPr>
            <a:spLocks noChangeShapeType="1"/>
          </p:cNvSpPr>
          <p:nvPr/>
        </p:nvSpPr>
        <p:spPr bwMode="auto">
          <a:xfrm>
            <a:off x="5321300" y="2628900"/>
            <a:ext cx="0" cy="35433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3136" name="Line 80">
            <a:extLst>
              <a:ext uri="{FF2B5EF4-FFF2-40B4-BE49-F238E27FC236}">
                <a16:creationId xmlns:a16="http://schemas.microsoft.com/office/drawing/2014/main" id="{670BD8F5-B282-4583-BB4F-98CFB8BCF9EC}"/>
              </a:ext>
            </a:extLst>
          </p:cNvPr>
          <p:cNvSpPr>
            <a:spLocks noChangeShapeType="1"/>
          </p:cNvSpPr>
          <p:nvPr/>
        </p:nvSpPr>
        <p:spPr bwMode="auto">
          <a:xfrm>
            <a:off x="5778500" y="1663700"/>
            <a:ext cx="0" cy="25273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3138" name="Line 82">
            <a:extLst>
              <a:ext uri="{FF2B5EF4-FFF2-40B4-BE49-F238E27FC236}">
                <a16:creationId xmlns:a16="http://schemas.microsoft.com/office/drawing/2014/main" id="{78064A90-6320-40C5-8CFA-FE9CD38E401A}"/>
              </a:ext>
            </a:extLst>
          </p:cNvPr>
          <p:cNvSpPr>
            <a:spLocks noChangeShapeType="1"/>
          </p:cNvSpPr>
          <p:nvPr/>
        </p:nvSpPr>
        <p:spPr bwMode="auto">
          <a:xfrm>
            <a:off x="7594600" y="3860800"/>
            <a:ext cx="0" cy="237490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3140" name="Line 84">
            <a:extLst>
              <a:ext uri="{FF2B5EF4-FFF2-40B4-BE49-F238E27FC236}">
                <a16:creationId xmlns:a16="http://schemas.microsoft.com/office/drawing/2014/main" id="{35EF6B5D-3441-4677-8D93-FBACBF9D6025}"/>
              </a:ext>
            </a:extLst>
          </p:cNvPr>
          <p:cNvSpPr>
            <a:spLocks noChangeShapeType="1"/>
          </p:cNvSpPr>
          <p:nvPr/>
        </p:nvSpPr>
        <p:spPr bwMode="auto">
          <a:xfrm>
            <a:off x="6223000" y="4635500"/>
            <a:ext cx="0" cy="91440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3141" name="Line 85">
            <a:extLst>
              <a:ext uri="{FF2B5EF4-FFF2-40B4-BE49-F238E27FC236}">
                <a16:creationId xmlns:a16="http://schemas.microsoft.com/office/drawing/2014/main" id="{FC9CE1D3-4EFC-44F8-80E2-9F2F00333974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3450" y="4660900"/>
            <a:ext cx="0" cy="8636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3142" name="Line 86">
            <a:extLst>
              <a:ext uri="{FF2B5EF4-FFF2-40B4-BE49-F238E27FC236}">
                <a16:creationId xmlns:a16="http://schemas.microsoft.com/office/drawing/2014/main" id="{6E28A259-A805-4028-BA83-F89EFE0B212F}"/>
              </a:ext>
            </a:extLst>
          </p:cNvPr>
          <p:cNvSpPr>
            <a:spLocks noChangeShapeType="1"/>
          </p:cNvSpPr>
          <p:nvPr/>
        </p:nvSpPr>
        <p:spPr bwMode="auto">
          <a:xfrm>
            <a:off x="5892800" y="4800600"/>
            <a:ext cx="15240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3143" name="Line 87">
            <a:extLst>
              <a:ext uri="{FF2B5EF4-FFF2-40B4-BE49-F238E27FC236}">
                <a16:creationId xmlns:a16="http://schemas.microsoft.com/office/drawing/2014/main" id="{B2924778-8C90-47CB-927C-2F4A4C323079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5500" y="5232400"/>
            <a:ext cx="15240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3144" name="Line 88">
            <a:extLst>
              <a:ext uri="{FF2B5EF4-FFF2-40B4-BE49-F238E27FC236}">
                <a16:creationId xmlns:a16="http://schemas.microsoft.com/office/drawing/2014/main" id="{1AC89FCD-B06C-4A65-956C-28F845DCFCA0}"/>
              </a:ext>
            </a:extLst>
          </p:cNvPr>
          <p:cNvSpPr>
            <a:spLocks noChangeShapeType="1"/>
          </p:cNvSpPr>
          <p:nvPr/>
        </p:nvSpPr>
        <p:spPr bwMode="auto">
          <a:xfrm>
            <a:off x="8051800" y="4457700"/>
            <a:ext cx="0" cy="11303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3145" name="Line 89">
            <a:extLst>
              <a:ext uri="{FF2B5EF4-FFF2-40B4-BE49-F238E27FC236}">
                <a16:creationId xmlns:a16="http://schemas.microsoft.com/office/drawing/2014/main" id="{A34969E9-A220-4D82-8AF2-B9F848EC17FF}"/>
              </a:ext>
            </a:extLst>
          </p:cNvPr>
          <p:cNvSpPr>
            <a:spLocks noChangeShapeType="1"/>
          </p:cNvSpPr>
          <p:nvPr/>
        </p:nvSpPr>
        <p:spPr bwMode="auto">
          <a:xfrm>
            <a:off x="7048500" y="5499100"/>
            <a:ext cx="11049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3146" name="Line 90">
            <a:extLst>
              <a:ext uri="{FF2B5EF4-FFF2-40B4-BE49-F238E27FC236}">
                <a16:creationId xmlns:a16="http://schemas.microsoft.com/office/drawing/2014/main" id="{2BCD9A08-59D8-428B-899B-8F279F65F8D6}"/>
              </a:ext>
            </a:extLst>
          </p:cNvPr>
          <p:cNvSpPr>
            <a:spLocks noChangeShapeType="1"/>
          </p:cNvSpPr>
          <p:nvPr/>
        </p:nvSpPr>
        <p:spPr bwMode="auto">
          <a:xfrm>
            <a:off x="7035800" y="4572000"/>
            <a:ext cx="11049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3147" name="Line 91">
            <a:extLst>
              <a:ext uri="{FF2B5EF4-FFF2-40B4-BE49-F238E27FC236}">
                <a16:creationId xmlns:a16="http://schemas.microsoft.com/office/drawing/2014/main" id="{438635DE-4F44-4B79-82DA-9984903D8BD6}"/>
              </a:ext>
            </a:extLst>
          </p:cNvPr>
          <p:cNvSpPr>
            <a:spLocks noChangeShapeType="1"/>
          </p:cNvSpPr>
          <p:nvPr/>
        </p:nvSpPr>
        <p:spPr bwMode="auto">
          <a:xfrm>
            <a:off x="7137400" y="4470400"/>
            <a:ext cx="0" cy="11303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3148" name="Line 92">
            <a:extLst>
              <a:ext uri="{FF2B5EF4-FFF2-40B4-BE49-F238E27FC236}">
                <a16:creationId xmlns:a16="http://schemas.microsoft.com/office/drawing/2014/main" id="{48B19A2E-CD36-45C6-9707-1ED066FC98F6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0" y="1714500"/>
            <a:ext cx="0" cy="69850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3149" name="Line 93">
            <a:extLst>
              <a:ext uri="{FF2B5EF4-FFF2-40B4-BE49-F238E27FC236}">
                <a16:creationId xmlns:a16="http://schemas.microsoft.com/office/drawing/2014/main" id="{12F917A2-AFD3-42C9-A37B-F36B541777E2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9700" y="2311400"/>
            <a:ext cx="825500" cy="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3150" name="Line 94">
            <a:extLst>
              <a:ext uri="{FF2B5EF4-FFF2-40B4-BE49-F238E27FC236}">
                <a16:creationId xmlns:a16="http://schemas.microsoft.com/office/drawing/2014/main" id="{BD796E7B-309F-437E-BB28-08026B079A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4400" y="3187700"/>
            <a:ext cx="711200" cy="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3151" name="Line 95">
            <a:extLst>
              <a:ext uri="{FF2B5EF4-FFF2-40B4-BE49-F238E27FC236}">
                <a16:creationId xmlns:a16="http://schemas.microsoft.com/office/drawing/2014/main" id="{79D99F7D-AFE0-4CD8-A3C2-4A80ADC91F28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800" y="3200400"/>
            <a:ext cx="1231900" cy="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3152" name="Line 96">
            <a:extLst>
              <a:ext uri="{FF2B5EF4-FFF2-40B4-BE49-F238E27FC236}">
                <a16:creationId xmlns:a16="http://schemas.microsoft.com/office/drawing/2014/main" id="{ED488258-39AF-4448-8AB4-D37CF3890EF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05600" y="3048000"/>
            <a:ext cx="0" cy="116840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063" name="Rectangle 4">
            <a:extLst>
              <a:ext uri="{FF2B5EF4-FFF2-40B4-BE49-F238E27FC236}">
                <a16:creationId xmlns:a16="http://schemas.microsoft.com/office/drawing/2014/main" id="{2588913B-696C-4815-BEF1-0546E53352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77825"/>
            <a:ext cx="2168525" cy="6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8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en-US" altLang="en-US" sz="3800" i="1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3061" name="Line 5">
            <a:extLst>
              <a:ext uri="{FF2B5EF4-FFF2-40B4-BE49-F238E27FC236}">
                <a16:creationId xmlns:a16="http://schemas.microsoft.com/office/drawing/2014/main" id="{AB7CF729-F2E5-4EDD-B87A-6DF5B32B785C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" y="1828800"/>
            <a:ext cx="0" cy="914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3062" name="Arc 6">
            <a:extLst>
              <a:ext uri="{FF2B5EF4-FFF2-40B4-BE49-F238E27FC236}">
                <a16:creationId xmlns:a16="http://schemas.microsoft.com/office/drawing/2014/main" id="{3CA45DB1-C803-4E92-BBDF-E19977CEE746}"/>
              </a:ext>
            </a:extLst>
          </p:cNvPr>
          <p:cNvSpPr>
            <a:spLocks/>
          </p:cNvSpPr>
          <p:nvPr/>
        </p:nvSpPr>
        <p:spPr bwMode="auto">
          <a:xfrm>
            <a:off x="482600" y="2727325"/>
            <a:ext cx="457200" cy="457200"/>
          </a:xfrm>
          <a:custGeom>
            <a:avLst/>
            <a:gdLst>
              <a:gd name="T0" fmla="*/ 0 w 21600"/>
              <a:gd name="T1" fmla="*/ 0 h 21600"/>
              <a:gd name="T2" fmla="*/ 204838300 w 21600"/>
              <a:gd name="T3" fmla="*/ 204838300 h 21600"/>
              <a:gd name="T4" fmla="*/ 0 w 21600"/>
              <a:gd name="T5" fmla="*/ 20483830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3063" name="Arc 7">
            <a:extLst>
              <a:ext uri="{FF2B5EF4-FFF2-40B4-BE49-F238E27FC236}">
                <a16:creationId xmlns:a16="http://schemas.microsoft.com/office/drawing/2014/main" id="{5B5AD127-FAC2-4106-972B-B51AF526F791}"/>
              </a:ext>
            </a:extLst>
          </p:cNvPr>
          <p:cNvSpPr>
            <a:spLocks/>
          </p:cNvSpPr>
          <p:nvPr/>
        </p:nvSpPr>
        <p:spPr bwMode="auto">
          <a:xfrm>
            <a:off x="949325" y="1851025"/>
            <a:ext cx="457200" cy="457200"/>
          </a:xfrm>
          <a:custGeom>
            <a:avLst/>
            <a:gdLst>
              <a:gd name="T0" fmla="*/ 0 w 21600"/>
              <a:gd name="T1" fmla="*/ 0 h 21600"/>
              <a:gd name="T2" fmla="*/ 204838300 w 21600"/>
              <a:gd name="T3" fmla="*/ 204838300 h 21600"/>
              <a:gd name="T4" fmla="*/ 0 w 21600"/>
              <a:gd name="T5" fmla="*/ 20483830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3064" name="Line 8">
            <a:extLst>
              <a:ext uri="{FF2B5EF4-FFF2-40B4-BE49-F238E27FC236}">
                <a16:creationId xmlns:a16="http://schemas.microsoft.com/office/drawing/2014/main" id="{72654C86-FA31-43F1-86EE-78F6A12156A0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" y="1854200"/>
            <a:ext cx="4572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3065" name="Line 9">
            <a:extLst>
              <a:ext uri="{FF2B5EF4-FFF2-40B4-BE49-F238E27FC236}">
                <a16:creationId xmlns:a16="http://schemas.microsoft.com/office/drawing/2014/main" id="{D92BB002-34FA-41E6-9D8E-244C37100B51}"/>
              </a:ext>
            </a:extLst>
          </p:cNvPr>
          <p:cNvSpPr>
            <a:spLocks noChangeShapeType="1"/>
          </p:cNvSpPr>
          <p:nvPr/>
        </p:nvSpPr>
        <p:spPr bwMode="auto">
          <a:xfrm>
            <a:off x="942975" y="3168650"/>
            <a:ext cx="0" cy="278923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3066" name="Line 10">
            <a:extLst>
              <a:ext uri="{FF2B5EF4-FFF2-40B4-BE49-F238E27FC236}">
                <a16:creationId xmlns:a16="http://schemas.microsoft.com/office/drawing/2014/main" id="{6A9B0556-5997-4D5E-B2A8-8AAB811890AB}"/>
              </a:ext>
            </a:extLst>
          </p:cNvPr>
          <p:cNvSpPr>
            <a:spLocks noChangeShapeType="1"/>
          </p:cNvSpPr>
          <p:nvPr/>
        </p:nvSpPr>
        <p:spPr bwMode="auto">
          <a:xfrm>
            <a:off x="1409700" y="2301875"/>
            <a:ext cx="0" cy="914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3067" name="Arc 11">
            <a:extLst>
              <a:ext uri="{FF2B5EF4-FFF2-40B4-BE49-F238E27FC236}">
                <a16:creationId xmlns:a16="http://schemas.microsoft.com/office/drawing/2014/main" id="{EDB0A6F3-C42B-45E9-8A26-80124783E7F6}"/>
              </a:ext>
            </a:extLst>
          </p:cNvPr>
          <p:cNvSpPr>
            <a:spLocks/>
          </p:cNvSpPr>
          <p:nvPr/>
        </p:nvSpPr>
        <p:spPr bwMode="auto">
          <a:xfrm rot="10800000">
            <a:off x="1409700" y="3203575"/>
            <a:ext cx="914400" cy="914400"/>
          </a:xfrm>
          <a:custGeom>
            <a:avLst/>
            <a:gdLst>
              <a:gd name="T0" fmla="*/ 0 w 21600"/>
              <a:gd name="T1" fmla="*/ 0 h 21600"/>
              <a:gd name="T2" fmla="*/ 1638706400 w 21600"/>
              <a:gd name="T3" fmla="*/ 1638706400 h 21600"/>
              <a:gd name="T4" fmla="*/ 0 w 21600"/>
              <a:gd name="T5" fmla="*/ 163870640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3068" name="Line 12">
            <a:extLst>
              <a:ext uri="{FF2B5EF4-FFF2-40B4-BE49-F238E27FC236}">
                <a16:creationId xmlns:a16="http://schemas.microsoft.com/office/drawing/2014/main" id="{03AD7EC3-2278-44E3-8C3D-0D9FA73F84B3}"/>
              </a:ext>
            </a:extLst>
          </p:cNvPr>
          <p:cNvSpPr>
            <a:spLocks noChangeShapeType="1"/>
          </p:cNvSpPr>
          <p:nvPr/>
        </p:nvSpPr>
        <p:spPr bwMode="auto">
          <a:xfrm>
            <a:off x="2311400" y="4121150"/>
            <a:ext cx="9144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3069" name="Arc 13">
            <a:extLst>
              <a:ext uri="{FF2B5EF4-FFF2-40B4-BE49-F238E27FC236}">
                <a16:creationId xmlns:a16="http://schemas.microsoft.com/office/drawing/2014/main" id="{A78D241E-2DEF-4E31-BAB4-D9E61C6561B5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3217863" y="4117975"/>
            <a:ext cx="923925" cy="1828800"/>
          </a:xfrm>
          <a:custGeom>
            <a:avLst/>
            <a:gdLst>
              <a:gd name="T0" fmla="*/ 17217252 w 21827"/>
              <a:gd name="T1" fmla="*/ 0 h 43200"/>
              <a:gd name="T2" fmla="*/ 0 w 21827"/>
              <a:gd name="T3" fmla="*/ 2147483646 h 43200"/>
              <a:gd name="T4" fmla="*/ 17217252 w 21827"/>
              <a:gd name="T5" fmla="*/ 1638706400 h 43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827" h="43200" fill="none" extrusionOk="0">
                <a:moveTo>
                  <a:pt x="226" y="0"/>
                </a:moveTo>
                <a:cubicBezTo>
                  <a:pt x="12156" y="0"/>
                  <a:pt x="21827" y="9670"/>
                  <a:pt x="21827" y="21600"/>
                </a:cubicBezTo>
                <a:cubicBezTo>
                  <a:pt x="21827" y="33529"/>
                  <a:pt x="12156" y="43200"/>
                  <a:pt x="227" y="43200"/>
                </a:cubicBezTo>
                <a:cubicBezTo>
                  <a:pt x="151" y="43200"/>
                  <a:pt x="75" y="43199"/>
                  <a:pt x="0" y="43198"/>
                </a:cubicBezTo>
              </a:path>
              <a:path w="21827" h="43200" stroke="0" extrusionOk="0">
                <a:moveTo>
                  <a:pt x="226" y="0"/>
                </a:moveTo>
                <a:cubicBezTo>
                  <a:pt x="12156" y="0"/>
                  <a:pt x="21827" y="9670"/>
                  <a:pt x="21827" y="21600"/>
                </a:cubicBezTo>
                <a:cubicBezTo>
                  <a:pt x="21827" y="33529"/>
                  <a:pt x="12156" y="43200"/>
                  <a:pt x="227" y="43200"/>
                </a:cubicBezTo>
                <a:cubicBezTo>
                  <a:pt x="151" y="43200"/>
                  <a:pt x="75" y="43199"/>
                  <a:pt x="0" y="43198"/>
                </a:cubicBezTo>
                <a:lnTo>
                  <a:pt x="227" y="21600"/>
                </a:lnTo>
                <a:lnTo>
                  <a:pt x="226" y="0"/>
                </a:lnTo>
                <a:close/>
              </a:path>
            </a:pathLst>
          </a:cu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073" name="Line 14">
            <a:extLst>
              <a:ext uri="{FF2B5EF4-FFF2-40B4-BE49-F238E27FC236}">
                <a16:creationId xmlns:a16="http://schemas.microsoft.com/office/drawing/2014/main" id="{36BC180A-A6BC-4AE6-A163-1EAE37A3F2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0750" y="5949950"/>
            <a:ext cx="230346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3071" name="Arc 15">
            <a:extLst>
              <a:ext uri="{FF2B5EF4-FFF2-40B4-BE49-F238E27FC236}">
                <a16:creationId xmlns:a16="http://schemas.microsoft.com/office/drawing/2014/main" id="{AA144870-95C3-4B3B-8AD2-677260628588}"/>
              </a:ext>
            </a:extLst>
          </p:cNvPr>
          <p:cNvSpPr>
            <a:spLocks/>
          </p:cNvSpPr>
          <p:nvPr/>
        </p:nvSpPr>
        <p:spPr bwMode="auto">
          <a:xfrm>
            <a:off x="2809875" y="4578350"/>
            <a:ext cx="863600" cy="914400"/>
          </a:xfrm>
          <a:custGeom>
            <a:avLst/>
            <a:gdLst>
              <a:gd name="T0" fmla="*/ 6934358 w 40852"/>
              <a:gd name="T1" fmla="*/ 99384654 h 43200"/>
              <a:gd name="T2" fmla="*/ 0 w 40852"/>
              <a:gd name="T3" fmla="*/ 297717147 h 43200"/>
              <a:gd name="T4" fmla="*/ 181875340 w 40852"/>
              <a:gd name="T5" fmla="*/ 204838300 h 43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0852" h="43200" fill="none" extrusionOk="0">
                <a:moveTo>
                  <a:pt x="734" y="10480"/>
                </a:moveTo>
                <a:cubicBezTo>
                  <a:pt x="4638" y="3977"/>
                  <a:pt x="11667" y="0"/>
                  <a:pt x="19252" y="0"/>
                </a:cubicBezTo>
                <a:cubicBezTo>
                  <a:pt x="31181" y="0"/>
                  <a:pt x="40852" y="9670"/>
                  <a:pt x="40852" y="21600"/>
                </a:cubicBezTo>
                <a:cubicBezTo>
                  <a:pt x="40852" y="33529"/>
                  <a:pt x="31181" y="43200"/>
                  <a:pt x="19252" y="43200"/>
                </a:cubicBezTo>
                <a:cubicBezTo>
                  <a:pt x="11124" y="43200"/>
                  <a:pt x="3685" y="38637"/>
                  <a:pt x="0" y="31393"/>
                </a:cubicBezTo>
              </a:path>
              <a:path w="40852" h="43200" stroke="0" extrusionOk="0">
                <a:moveTo>
                  <a:pt x="734" y="10480"/>
                </a:moveTo>
                <a:cubicBezTo>
                  <a:pt x="4638" y="3977"/>
                  <a:pt x="11667" y="0"/>
                  <a:pt x="19252" y="0"/>
                </a:cubicBezTo>
                <a:cubicBezTo>
                  <a:pt x="31181" y="0"/>
                  <a:pt x="40852" y="9670"/>
                  <a:pt x="40852" y="21600"/>
                </a:cubicBezTo>
                <a:cubicBezTo>
                  <a:pt x="40852" y="33529"/>
                  <a:pt x="31181" y="43200"/>
                  <a:pt x="19252" y="43200"/>
                </a:cubicBezTo>
                <a:cubicBezTo>
                  <a:pt x="11124" y="43200"/>
                  <a:pt x="3685" y="38637"/>
                  <a:pt x="0" y="31393"/>
                </a:cubicBezTo>
                <a:lnTo>
                  <a:pt x="19252" y="21600"/>
                </a:lnTo>
                <a:lnTo>
                  <a:pt x="734" y="10480"/>
                </a:lnTo>
                <a:close/>
              </a:path>
            </a:pathLst>
          </a:cu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3072" name="Arc 16">
            <a:extLst>
              <a:ext uri="{FF2B5EF4-FFF2-40B4-BE49-F238E27FC236}">
                <a16:creationId xmlns:a16="http://schemas.microsoft.com/office/drawing/2014/main" id="{0AD25ACA-B169-4D71-BD89-1B0089B8C11A}"/>
              </a:ext>
            </a:extLst>
          </p:cNvPr>
          <p:cNvSpPr>
            <a:spLocks/>
          </p:cNvSpPr>
          <p:nvPr/>
        </p:nvSpPr>
        <p:spPr bwMode="auto">
          <a:xfrm flipH="1">
            <a:off x="1635125" y="4806950"/>
            <a:ext cx="219075" cy="438150"/>
          </a:xfrm>
          <a:custGeom>
            <a:avLst/>
            <a:gdLst>
              <a:gd name="T0" fmla="*/ 0 w 21600"/>
              <a:gd name="T1" fmla="*/ 0 h 43183"/>
              <a:gd name="T2" fmla="*/ 900398 w 21600"/>
              <a:gd name="T3" fmla="*/ 45106885 h 43183"/>
              <a:gd name="T4" fmla="*/ 0 w 21600"/>
              <a:gd name="T5" fmla="*/ 22562295 h 4318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43183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193"/>
                  <a:pt x="12447" y="42719"/>
                  <a:pt x="862" y="43182"/>
                </a:cubicBezTo>
              </a:path>
              <a:path w="21600" h="43183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193"/>
                  <a:pt x="12447" y="42719"/>
                  <a:pt x="862" y="43182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076" name="Line 21">
            <a:extLst>
              <a:ext uri="{FF2B5EF4-FFF2-40B4-BE49-F238E27FC236}">
                <a16:creationId xmlns:a16="http://schemas.microsoft.com/office/drawing/2014/main" id="{B98BB4D7-738A-4FDE-929C-C6AE31B123FF}"/>
              </a:ext>
            </a:extLst>
          </p:cNvPr>
          <p:cNvSpPr>
            <a:spLocks noChangeShapeType="1"/>
          </p:cNvSpPr>
          <p:nvPr/>
        </p:nvSpPr>
        <p:spPr bwMode="auto">
          <a:xfrm>
            <a:off x="1844675" y="4806950"/>
            <a:ext cx="100012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077" name="Line 22">
            <a:extLst>
              <a:ext uri="{FF2B5EF4-FFF2-40B4-BE49-F238E27FC236}">
                <a16:creationId xmlns:a16="http://schemas.microsoft.com/office/drawing/2014/main" id="{0B017B00-5748-4874-AFFE-74EFEA643386}"/>
              </a:ext>
            </a:extLst>
          </p:cNvPr>
          <p:cNvSpPr>
            <a:spLocks noChangeShapeType="1"/>
          </p:cNvSpPr>
          <p:nvPr/>
        </p:nvSpPr>
        <p:spPr bwMode="auto">
          <a:xfrm>
            <a:off x="1844675" y="5245100"/>
            <a:ext cx="990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3130" name="Line 74">
            <a:extLst>
              <a:ext uri="{FF2B5EF4-FFF2-40B4-BE49-F238E27FC236}">
                <a16:creationId xmlns:a16="http://schemas.microsoft.com/office/drawing/2014/main" id="{A47AA249-F933-43CE-8389-85E2B2772072}"/>
              </a:ext>
            </a:extLst>
          </p:cNvPr>
          <p:cNvSpPr>
            <a:spLocks noChangeShapeType="1"/>
          </p:cNvSpPr>
          <p:nvPr/>
        </p:nvSpPr>
        <p:spPr bwMode="auto">
          <a:xfrm>
            <a:off x="8534400" y="1638300"/>
            <a:ext cx="0" cy="44450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3139" name="Line 83">
            <a:extLst>
              <a:ext uri="{FF2B5EF4-FFF2-40B4-BE49-F238E27FC236}">
                <a16:creationId xmlns:a16="http://schemas.microsoft.com/office/drawing/2014/main" id="{A3EB22EF-2395-42A0-A517-3C788D792A1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48300" y="5029200"/>
            <a:ext cx="3429000" cy="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3111" name="Line 55">
            <a:extLst>
              <a:ext uri="{FF2B5EF4-FFF2-40B4-BE49-F238E27FC236}">
                <a16:creationId xmlns:a16="http://schemas.microsoft.com/office/drawing/2014/main" id="{1E374314-4210-41DC-9000-B76AEE2E21A9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6800" y="1828800"/>
            <a:ext cx="0" cy="914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3112" name="Arc 56">
            <a:extLst>
              <a:ext uri="{FF2B5EF4-FFF2-40B4-BE49-F238E27FC236}">
                <a16:creationId xmlns:a16="http://schemas.microsoft.com/office/drawing/2014/main" id="{78ADA6E1-DB42-4A04-A77C-B24991D6AD81}"/>
              </a:ext>
            </a:extLst>
          </p:cNvPr>
          <p:cNvSpPr>
            <a:spLocks/>
          </p:cNvSpPr>
          <p:nvPr/>
        </p:nvSpPr>
        <p:spPr bwMode="auto">
          <a:xfrm>
            <a:off x="4864100" y="2727325"/>
            <a:ext cx="457200" cy="457200"/>
          </a:xfrm>
          <a:custGeom>
            <a:avLst/>
            <a:gdLst>
              <a:gd name="T0" fmla="*/ 0 w 21600"/>
              <a:gd name="T1" fmla="*/ 0 h 21600"/>
              <a:gd name="T2" fmla="*/ 204838300 w 21600"/>
              <a:gd name="T3" fmla="*/ 204838300 h 21600"/>
              <a:gd name="T4" fmla="*/ 0 w 21600"/>
              <a:gd name="T5" fmla="*/ 20483830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3113" name="Arc 57">
            <a:extLst>
              <a:ext uri="{FF2B5EF4-FFF2-40B4-BE49-F238E27FC236}">
                <a16:creationId xmlns:a16="http://schemas.microsoft.com/office/drawing/2014/main" id="{6E746EC3-C245-4A08-8058-8DA867FA77A1}"/>
              </a:ext>
            </a:extLst>
          </p:cNvPr>
          <p:cNvSpPr>
            <a:spLocks/>
          </p:cNvSpPr>
          <p:nvPr/>
        </p:nvSpPr>
        <p:spPr bwMode="auto">
          <a:xfrm>
            <a:off x="5330825" y="1851025"/>
            <a:ext cx="457200" cy="457200"/>
          </a:xfrm>
          <a:custGeom>
            <a:avLst/>
            <a:gdLst>
              <a:gd name="T0" fmla="*/ 0 w 21600"/>
              <a:gd name="T1" fmla="*/ 0 h 21600"/>
              <a:gd name="T2" fmla="*/ 204838300 w 21600"/>
              <a:gd name="T3" fmla="*/ 204838300 h 21600"/>
              <a:gd name="T4" fmla="*/ 0 w 21600"/>
              <a:gd name="T5" fmla="*/ 20483830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3114" name="Line 58">
            <a:extLst>
              <a:ext uri="{FF2B5EF4-FFF2-40B4-BE49-F238E27FC236}">
                <a16:creationId xmlns:a16="http://schemas.microsoft.com/office/drawing/2014/main" id="{40FB3BB9-9C18-4740-B563-F787522ECD89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6800" y="1854200"/>
            <a:ext cx="4572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3115" name="Line 59">
            <a:extLst>
              <a:ext uri="{FF2B5EF4-FFF2-40B4-BE49-F238E27FC236}">
                <a16:creationId xmlns:a16="http://schemas.microsoft.com/office/drawing/2014/main" id="{967432E7-C376-4CC3-BB7F-96462CF6FC32}"/>
              </a:ext>
            </a:extLst>
          </p:cNvPr>
          <p:cNvSpPr>
            <a:spLocks noChangeShapeType="1"/>
          </p:cNvSpPr>
          <p:nvPr/>
        </p:nvSpPr>
        <p:spPr bwMode="auto">
          <a:xfrm>
            <a:off x="5324475" y="3168650"/>
            <a:ext cx="0" cy="278923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3116" name="Line 60">
            <a:extLst>
              <a:ext uri="{FF2B5EF4-FFF2-40B4-BE49-F238E27FC236}">
                <a16:creationId xmlns:a16="http://schemas.microsoft.com/office/drawing/2014/main" id="{5EC84FBA-E700-4ADD-9F56-8C03C7A05CD5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2301875"/>
            <a:ext cx="0" cy="914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3117" name="Arc 61">
            <a:extLst>
              <a:ext uri="{FF2B5EF4-FFF2-40B4-BE49-F238E27FC236}">
                <a16:creationId xmlns:a16="http://schemas.microsoft.com/office/drawing/2014/main" id="{2C39926F-EA4D-462E-B8E8-23AF3A207536}"/>
              </a:ext>
            </a:extLst>
          </p:cNvPr>
          <p:cNvSpPr>
            <a:spLocks/>
          </p:cNvSpPr>
          <p:nvPr/>
        </p:nvSpPr>
        <p:spPr bwMode="auto">
          <a:xfrm rot="10800000">
            <a:off x="5791200" y="3203575"/>
            <a:ext cx="914400" cy="914400"/>
          </a:xfrm>
          <a:custGeom>
            <a:avLst/>
            <a:gdLst>
              <a:gd name="T0" fmla="*/ 0 w 21600"/>
              <a:gd name="T1" fmla="*/ 0 h 21600"/>
              <a:gd name="T2" fmla="*/ 1638706400 w 21600"/>
              <a:gd name="T3" fmla="*/ 1638706400 h 21600"/>
              <a:gd name="T4" fmla="*/ 0 w 21600"/>
              <a:gd name="T5" fmla="*/ 163870640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3118" name="Line 62">
            <a:extLst>
              <a:ext uri="{FF2B5EF4-FFF2-40B4-BE49-F238E27FC236}">
                <a16:creationId xmlns:a16="http://schemas.microsoft.com/office/drawing/2014/main" id="{902D96AB-2971-474D-B6F1-666EF794A046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2900" y="4121150"/>
            <a:ext cx="9144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3119" name="Arc 63">
            <a:extLst>
              <a:ext uri="{FF2B5EF4-FFF2-40B4-BE49-F238E27FC236}">
                <a16:creationId xmlns:a16="http://schemas.microsoft.com/office/drawing/2014/main" id="{007A49DC-9CCA-434F-81E3-1EEB31C51155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599363" y="4117975"/>
            <a:ext cx="923925" cy="1828800"/>
          </a:xfrm>
          <a:custGeom>
            <a:avLst/>
            <a:gdLst>
              <a:gd name="T0" fmla="*/ 17217252 w 21827"/>
              <a:gd name="T1" fmla="*/ 0 h 43200"/>
              <a:gd name="T2" fmla="*/ 0 w 21827"/>
              <a:gd name="T3" fmla="*/ 2147483646 h 43200"/>
              <a:gd name="T4" fmla="*/ 17217252 w 21827"/>
              <a:gd name="T5" fmla="*/ 1638706400 h 43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827" h="43200" fill="none" extrusionOk="0">
                <a:moveTo>
                  <a:pt x="226" y="0"/>
                </a:moveTo>
                <a:cubicBezTo>
                  <a:pt x="12156" y="0"/>
                  <a:pt x="21827" y="9670"/>
                  <a:pt x="21827" y="21600"/>
                </a:cubicBezTo>
                <a:cubicBezTo>
                  <a:pt x="21827" y="33529"/>
                  <a:pt x="12156" y="43200"/>
                  <a:pt x="227" y="43200"/>
                </a:cubicBezTo>
                <a:cubicBezTo>
                  <a:pt x="151" y="43200"/>
                  <a:pt x="75" y="43199"/>
                  <a:pt x="0" y="43198"/>
                </a:cubicBezTo>
              </a:path>
              <a:path w="21827" h="43200" stroke="0" extrusionOk="0">
                <a:moveTo>
                  <a:pt x="226" y="0"/>
                </a:moveTo>
                <a:cubicBezTo>
                  <a:pt x="12156" y="0"/>
                  <a:pt x="21827" y="9670"/>
                  <a:pt x="21827" y="21600"/>
                </a:cubicBezTo>
                <a:cubicBezTo>
                  <a:pt x="21827" y="33529"/>
                  <a:pt x="12156" y="43200"/>
                  <a:pt x="227" y="43200"/>
                </a:cubicBezTo>
                <a:cubicBezTo>
                  <a:pt x="151" y="43200"/>
                  <a:pt x="75" y="43199"/>
                  <a:pt x="0" y="43198"/>
                </a:cubicBezTo>
                <a:lnTo>
                  <a:pt x="227" y="21600"/>
                </a:lnTo>
                <a:lnTo>
                  <a:pt x="226" y="0"/>
                </a:lnTo>
                <a:close/>
              </a:path>
            </a:pathLst>
          </a:cu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3120" name="Line 64">
            <a:extLst>
              <a:ext uri="{FF2B5EF4-FFF2-40B4-BE49-F238E27FC236}">
                <a16:creationId xmlns:a16="http://schemas.microsoft.com/office/drawing/2014/main" id="{4F8F87C5-4635-4433-9576-6A3D3595555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02250" y="5949950"/>
            <a:ext cx="230346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3121" name="Arc 65">
            <a:extLst>
              <a:ext uri="{FF2B5EF4-FFF2-40B4-BE49-F238E27FC236}">
                <a16:creationId xmlns:a16="http://schemas.microsoft.com/office/drawing/2014/main" id="{0A99740D-3D2B-41A7-8625-9D5D871C8443}"/>
              </a:ext>
            </a:extLst>
          </p:cNvPr>
          <p:cNvSpPr>
            <a:spLocks/>
          </p:cNvSpPr>
          <p:nvPr/>
        </p:nvSpPr>
        <p:spPr bwMode="auto">
          <a:xfrm>
            <a:off x="7207250" y="4578350"/>
            <a:ext cx="847725" cy="457200"/>
          </a:xfrm>
          <a:custGeom>
            <a:avLst/>
            <a:gdLst>
              <a:gd name="T0" fmla="*/ 0 w 40115"/>
              <a:gd name="T1" fmla="*/ 99384654 h 21600"/>
              <a:gd name="T2" fmla="*/ 378574522 w 40115"/>
              <a:gd name="T3" fmla="*/ 201272458 h 21600"/>
              <a:gd name="T4" fmla="*/ 174758546 w 40115"/>
              <a:gd name="T5" fmla="*/ 20483830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0115" h="21600" fill="none" extrusionOk="0">
                <a:moveTo>
                  <a:pt x="0" y="10480"/>
                </a:moveTo>
                <a:cubicBezTo>
                  <a:pt x="3904" y="3977"/>
                  <a:pt x="10933" y="0"/>
                  <a:pt x="18518" y="0"/>
                </a:cubicBezTo>
                <a:cubicBezTo>
                  <a:pt x="30300" y="0"/>
                  <a:pt x="39909" y="9443"/>
                  <a:pt x="40114" y="21224"/>
                </a:cubicBezTo>
              </a:path>
              <a:path w="40115" h="21600" stroke="0" extrusionOk="0">
                <a:moveTo>
                  <a:pt x="0" y="10480"/>
                </a:moveTo>
                <a:cubicBezTo>
                  <a:pt x="3904" y="3977"/>
                  <a:pt x="10933" y="0"/>
                  <a:pt x="18518" y="0"/>
                </a:cubicBezTo>
                <a:cubicBezTo>
                  <a:pt x="30300" y="0"/>
                  <a:pt x="39909" y="9443"/>
                  <a:pt x="40114" y="21224"/>
                </a:cubicBezTo>
                <a:lnTo>
                  <a:pt x="18518" y="21600"/>
                </a:lnTo>
                <a:lnTo>
                  <a:pt x="0" y="10480"/>
                </a:lnTo>
                <a:close/>
              </a:path>
            </a:pathLst>
          </a:cu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3126" name="Line 70">
            <a:extLst>
              <a:ext uri="{FF2B5EF4-FFF2-40B4-BE49-F238E27FC236}">
                <a16:creationId xmlns:a16="http://schemas.microsoft.com/office/drawing/2014/main" id="{0AF53990-4CE7-4AF1-9179-FC97BC8BC65B}"/>
              </a:ext>
            </a:extLst>
          </p:cNvPr>
          <p:cNvSpPr>
            <a:spLocks noChangeShapeType="1"/>
          </p:cNvSpPr>
          <p:nvPr/>
        </p:nvSpPr>
        <p:spPr bwMode="auto">
          <a:xfrm>
            <a:off x="6226175" y="4806950"/>
            <a:ext cx="100012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3127" name="Line 71">
            <a:extLst>
              <a:ext uri="{FF2B5EF4-FFF2-40B4-BE49-F238E27FC236}">
                <a16:creationId xmlns:a16="http://schemas.microsoft.com/office/drawing/2014/main" id="{8ECD2C39-516B-4A88-97E7-1209386F3809}"/>
              </a:ext>
            </a:extLst>
          </p:cNvPr>
          <p:cNvSpPr>
            <a:spLocks noChangeShapeType="1"/>
          </p:cNvSpPr>
          <p:nvPr/>
        </p:nvSpPr>
        <p:spPr bwMode="auto">
          <a:xfrm>
            <a:off x="6226175" y="5245100"/>
            <a:ext cx="990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3154" name="Arc 98">
            <a:extLst>
              <a:ext uri="{FF2B5EF4-FFF2-40B4-BE49-F238E27FC236}">
                <a16:creationId xmlns:a16="http://schemas.microsoft.com/office/drawing/2014/main" id="{F2933D10-FF09-4B8C-9F70-B0AC9B320380}"/>
              </a:ext>
            </a:extLst>
          </p:cNvPr>
          <p:cNvSpPr>
            <a:spLocks/>
          </p:cNvSpPr>
          <p:nvPr/>
        </p:nvSpPr>
        <p:spPr bwMode="auto">
          <a:xfrm flipV="1">
            <a:off x="7196138" y="5022850"/>
            <a:ext cx="858837" cy="457200"/>
          </a:xfrm>
          <a:custGeom>
            <a:avLst/>
            <a:gdLst>
              <a:gd name="T0" fmla="*/ 0 w 40663"/>
              <a:gd name="T1" fmla="*/ 108564299 h 21600"/>
              <a:gd name="T2" fmla="*/ 383118752 w 40663"/>
              <a:gd name="T3" fmla="*/ 201272458 h 21600"/>
              <a:gd name="T4" fmla="*/ 179636056 w 40663"/>
              <a:gd name="T5" fmla="*/ 20483830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0663" h="21600" fill="none" extrusionOk="0">
                <a:moveTo>
                  <a:pt x="0" y="11448"/>
                </a:moveTo>
                <a:cubicBezTo>
                  <a:pt x="3751" y="4402"/>
                  <a:pt x="11083" y="0"/>
                  <a:pt x="19066" y="0"/>
                </a:cubicBezTo>
                <a:cubicBezTo>
                  <a:pt x="30848" y="0"/>
                  <a:pt x="40457" y="9443"/>
                  <a:pt x="40662" y="21224"/>
                </a:cubicBezTo>
              </a:path>
              <a:path w="40663" h="21600" stroke="0" extrusionOk="0">
                <a:moveTo>
                  <a:pt x="0" y="11448"/>
                </a:moveTo>
                <a:cubicBezTo>
                  <a:pt x="3751" y="4402"/>
                  <a:pt x="11083" y="0"/>
                  <a:pt x="19066" y="0"/>
                </a:cubicBezTo>
                <a:cubicBezTo>
                  <a:pt x="30848" y="0"/>
                  <a:pt x="40457" y="9443"/>
                  <a:pt x="40662" y="21224"/>
                </a:cubicBezTo>
                <a:lnTo>
                  <a:pt x="19066" y="21600"/>
                </a:lnTo>
                <a:lnTo>
                  <a:pt x="0" y="11448"/>
                </a:lnTo>
                <a:close/>
              </a:path>
            </a:pathLst>
          </a:cu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73156" name="Group 100">
            <a:extLst>
              <a:ext uri="{FF2B5EF4-FFF2-40B4-BE49-F238E27FC236}">
                <a16:creationId xmlns:a16="http://schemas.microsoft.com/office/drawing/2014/main" id="{B0BBC6FA-1A87-4116-AD8F-BC955DDEAF44}"/>
              </a:ext>
            </a:extLst>
          </p:cNvPr>
          <p:cNvGrpSpPr>
            <a:grpSpLocks/>
          </p:cNvGrpSpPr>
          <p:nvPr/>
        </p:nvGrpSpPr>
        <p:grpSpPr bwMode="auto">
          <a:xfrm>
            <a:off x="6016625" y="4806950"/>
            <a:ext cx="219075" cy="438150"/>
            <a:chOff x="3742" y="2564"/>
            <a:chExt cx="138" cy="276"/>
          </a:xfrm>
        </p:grpSpPr>
        <p:sp>
          <p:nvSpPr>
            <p:cNvPr id="87095" name="Arc 66">
              <a:extLst>
                <a:ext uri="{FF2B5EF4-FFF2-40B4-BE49-F238E27FC236}">
                  <a16:creationId xmlns:a16="http://schemas.microsoft.com/office/drawing/2014/main" id="{4063FB37-1200-4CD2-A5FF-2F21B61456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2" y="2564"/>
              <a:ext cx="138" cy="138"/>
            </a:xfrm>
            <a:custGeom>
              <a:avLst/>
              <a:gdLst>
                <a:gd name="T0" fmla="*/ 0 w 21597"/>
                <a:gd name="T1" fmla="*/ 0 h 21600"/>
                <a:gd name="T2" fmla="*/ 0 w 21597"/>
                <a:gd name="T3" fmla="*/ 0 h 21600"/>
                <a:gd name="T4" fmla="*/ 0 w 21597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597" h="21600" fill="none" extrusionOk="0">
                  <a:moveTo>
                    <a:pt x="-1" y="0"/>
                  </a:moveTo>
                  <a:cubicBezTo>
                    <a:pt x="11790" y="0"/>
                    <a:pt x="21403" y="9455"/>
                    <a:pt x="21597" y="21244"/>
                  </a:cubicBezTo>
                </a:path>
                <a:path w="21597" h="21600" stroke="0" extrusionOk="0">
                  <a:moveTo>
                    <a:pt x="-1" y="0"/>
                  </a:moveTo>
                  <a:cubicBezTo>
                    <a:pt x="11790" y="0"/>
                    <a:pt x="21403" y="9455"/>
                    <a:pt x="21597" y="21244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096" name="Arc 99">
              <a:extLst>
                <a:ext uri="{FF2B5EF4-FFF2-40B4-BE49-F238E27FC236}">
                  <a16:creationId xmlns:a16="http://schemas.microsoft.com/office/drawing/2014/main" id="{BD4EDC99-B3FF-42B3-9550-5AB362F2A678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3742" y="2702"/>
              <a:ext cx="138" cy="138"/>
            </a:xfrm>
            <a:custGeom>
              <a:avLst/>
              <a:gdLst>
                <a:gd name="T0" fmla="*/ 0 w 21597"/>
                <a:gd name="T1" fmla="*/ 0 h 21600"/>
                <a:gd name="T2" fmla="*/ 0 w 21597"/>
                <a:gd name="T3" fmla="*/ 0 h 21600"/>
                <a:gd name="T4" fmla="*/ 0 w 21597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597" h="21600" fill="none" extrusionOk="0">
                  <a:moveTo>
                    <a:pt x="-1" y="0"/>
                  </a:moveTo>
                  <a:cubicBezTo>
                    <a:pt x="11790" y="0"/>
                    <a:pt x="21403" y="9455"/>
                    <a:pt x="21597" y="21244"/>
                  </a:cubicBezTo>
                </a:path>
                <a:path w="21597" h="21600" stroke="0" extrusionOk="0">
                  <a:moveTo>
                    <a:pt x="-1" y="0"/>
                  </a:moveTo>
                  <a:cubicBezTo>
                    <a:pt x="11790" y="0"/>
                    <a:pt x="21403" y="9455"/>
                    <a:pt x="21597" y="21244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73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173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173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000"/>
                                        <p:tgtEl>
                                          <p:spTgt spid="173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35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" dur="500" fill="hold"/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73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7" presetClass="emph" presetSubtype="2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1730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7306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1730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17306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6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1730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1730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1730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1730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000"/>
                                        <p:tgtEl>
                                          <p:spTgt spid="173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000"/>
                                        <p:tgtEl>
                                          <p:spTgt spid="173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2000"/>
                                        <p:tgtEl>
                                          <p:spTgt spid="173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17306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17306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17306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17306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500" fill="hold"/>
                                        <p:tgtEl>
                                          <p:spTgt spid="1730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17306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5" presetID="26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1730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1730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1730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1730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 tmFilter="0, 0; .2, .5; .8, .5; 1, 0"/>
                                        <p:tgtEl>
                                          <p:spTgt spid="1730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250" autoRev="1" fill="hold"/>
                                        <p:tgtEl>
                                          <p:spTgt spid="1730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2000"/>
                                        <p:tgtEl>
                                          <p:spTgt spid="173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2000"/>
                                        <p:tgtEl>
                                          <p:spTgt spid="173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2000"/>
                                        <p:tgtEl>
                                          <p:spTgt spid="173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2000"/>
                                        <p:tgtEl>
                                          <p:spTgt spid="173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500" fill="hold"/>
                                        <p:tgtEl>
                                          <p:spTgt spid="17306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17306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 tmFilter="0, 0; .2, .5; .8, .5; 1, 0"/>
                                        <p:tgtEl>
                                          <p:spTgt spid="1730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1" dur="250" autoRev="1" fill="hold"/>
                                        <p:tgtEl>
                                          <p:spTgt spid="1730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2000"/>
                                        <p:tgtEl>
                                          <p:spTgt spid="173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0" dur="500" fill="hold"/>
                                        <p:tgtEl>
                                          <p:spTgt spid="17306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17306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3" presetID="26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 tmFilter="0, 0; .2, .5; .8, .5; 1, 0"/>
                                        <p:tgtEl>
                                          <p:spTgt spid="1730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5" dur="250" autoRev="1" fill="hold"/>
                                        <p:tgtEl>
                                          <p:spTgt spid="1730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2000"/>
                                        <p:tgtEl>
                                          <p:spTgt spid="173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2000"/>
                                        <p:tgtEl>
                                          <p:spTgt spid="173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2000"/>
                                        <p:tgtEl>
                                          <p:spTgt spid="173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73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9" dur="500" fill="hold"/>
                                        <p:tgtEl>
                                          <p:spTgt spid="1730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150" dur="500" fill="hold"/>
                                        <p:tgtEl>
                                          <p:spTgt spid="1730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6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 tmFilter="0, 0; .2, .5; .8, .5; 1, 0"/>
                                        <p:tgtEl>
                                          <p:spTgt spid="1730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4" dur="250" autoRev="1" fill="hold"/>
                                        <p:tgtEl>
                                          <p:spTgt spid="1730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9" dur="2000"/>
                                        <p:tgtEl>
                                          <p:spTgt spid="173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4" dur="2000"/>
                                        <p:tgtEl>
                                          <p:spTgt spid="173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8" dur="500" fill="hold"/>
                                        <p:tgtEl>
                                          <p:spTgt spid="1730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17307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1" presetID="26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 tmFilter="0, 0; .2, .5; .8, .5; 1, 0"/>
                                        <p:tgtEl>
                                          <p:spTgt spid="1730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3" dur="250" autoRev="1" fill="hold"/>
                                        <p:tgtEl>
                                          <p:spTgt spid="1730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2000"/>
                                        <p:tgtEl>
                                          <p:spTgt spid="173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 nodeType="clickPar">
                      <p:stCondLst>
                        <p:cond delay="indefinite"/>
                      </p:stCondLst>
                      <p:childTnLst>
                        <p:par>
                          <p:cTn id="1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2000"/>
                                        <p:tgtEl>
                                          <p:spTgt spid="173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 nodeType="clickPar">
                      <p:stCondLst>
                        <p:cond delay="indefinite"/>
                      </p:stCondLst>
                      <p:childTnLst>
                        <p:par>
                          <p:cTn id="1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8" dur="2000"/>
                                        <p:tgtEl>
                                          <p:spTgt spid="173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 nodeType="clickPar">
                      <p:stCondLst>
                        <p:cond delay="indefinite"/>
                      </p:stCondLst>
                      <p:childTnLst>
                        <p:par>
                          <p:cTn id="1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3" dur="2000"/>
                                        <p:tgtEl>
                                          <p:spTgt spid="173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 nodeType="clickPar">
                      <p:stCondLst>
                        <p:cond delay="indefinite"/>
                      </p:stCondLst>
                      <p:childTnLst>
                        <p:par>
                          <p:cTn id="1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7" dur="500" fill="hold"/>
                                        <p:tgtEl>
                                          <p:spTgt spid="1730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198" dur="500" fill="hold"/>
                                        <p:tgtEl>
                                          <p:spTgt spid="17307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0" presetID="26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 tmFilter="0, 0; .2, .5; .8, .5; 1, 0"/>
                                        <p:tgtEl>
                                          <p:spTgt spid="1730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2" dur="250" autoRev="1" fill="hold"/>
                                        <p:tgtEl>
                                          <p:spTgt spid="1730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 nodeType="clickPar">
                      <p:stCondLst>
                        <p:cond delay="indefinite"/>
                      </p:stCondLst>
                      <p:childTnLst>
                        <p:par>
                          <p:cTn id="2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7" dur="2000"/>
                                        <p:tgtEl>
                                          <p:spTgt spid="173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 nodeType="clickPar">
                      <p:stCondLst>
                        <p:cond delay="indefinite"/>
                      </p:stCondLst>
                      <p:childTnLst>
                        <p:par>
                          <p:cTn id="2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173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 nodeType="clickPar">
                      <p:stCondLst>
                        <p:cond delay="indefinite"/>
                      </p:stCondLst>
                      <p:childTnLst>
                        <p:par>
                          <p:cTn id="2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173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 nodeType="clickPar">
                      <p:stCondLst>
                        <p:cond delay="indefinite"/>
                      </p:stCondLst>
                      <p:childTnLst>
                        <p:par>
                          <p:cTn id="2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2" dur="2000"/>
                                        <p:tgtEl>
                                          <p:spTgt spid="173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 nodeType="clickPar">
                      <p:stCondLst>
                        <p:cond delay="indefinite"/>
                      </p:stCondLst>
                      <p:childTnLst>
                        <p:par>
                          <p:cTn id="2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2000"/>
                                        <p:tgtEl>
                                          <p:spTgt spid="173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1" dur="2000"/>
                                        <p:tgtEl>
                                          <p:spTgt spid="173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 nodeType="clickPar">
                      <p:stCondLst>
                        <p:cond delay="indefinite"/>
                      </p:stCondLst>
                      <p:childTnLst>
                        <p:par>
                          <p:cTn id="2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6" dur="2000"/>
                                        <p:tgtEl>
                                          <p:spTgt spid="173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 nodeType="clickPar">
                      <p:stCondLst>
                        <p:cond delay="indefinite"/>
                      </p:stCondLst>
                      <p:childTnLst>
                        <p:par>
                          <p:cTn id="2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1" dur="2000"/>
                                        <p:tgtEl>
                                          <p:spTgt spid="173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2000"/>
                                        <p:tgtEl>
                                          <p:spTgt spid="173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9" dur="2000"/>
                                        <p:tgtEl>
                                          <p:spTgt spid="173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3" dur="2000"/>
                                        <p:tgtEl>
                                          <p:spTgt spid="173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2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2000"/>
                                        <p:tgtEl>
                                          <p:spTgt spid="173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2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2000"/>
                                        <p:tgtEl>
                                          <p:spTgt spid="173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2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5" dur="2000"/>
                                        <p:tgtEl>
                                          <p:spTgt spid="173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 nodeType="afterGroup">
                            <p:stCondLst>
                              <p:cond delay="14000"/>
                            </p:stCondLst>
                            <p:childTnLst>
                              <p:par>
                                <p:cTn id="2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9" dur="2000"/>
                                        <p:tgtEl>
                                          <p:spTgt spid="173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137" grpId="0" animBg="1"/>
      <p:bldP spid="173128" grpId="0" animBg="1"/>
      <p:bldP spid="173129" grpId="0" animBg="1"/>
      <p:bldP spid="173131" grpId="0" animBg="1"/>
      <p:bldP spid="173132" grpId="0" animBg="1"/>
      <p:bldP spid="173133" grpId="0" animBg="1"/>
      <p:bldP spid="173136" grpId="0" animBg="1"/>
      <p:bldP spid="173138" grpId="0" animBg="1"/>
      <p:bldP spid="173140" grpId="0" animBg="1"/>
      <p:bldP spid="173141" grpId="0" animBg="1"/>
      <p:bldP spid="173142" grpId="0" animBg="1"/>
      <p:bldP spid="173143" grpId="0" animBg="1"/>
      <p:bldP spid="173144" grpId="0" animBg="1"/>
      <p:bldP spid="173145" grpId="0" animBg="1"/>
      <p:bldP spid="173146" grpId="0" animBg="1"/>
      <p:bldP spid="173147" grpId="0" animBg="1"/>
      <p:bldP spid="173148" grpId="0" animBg="1"/>
      <p:bldP spid="173149" grpId="0" animBg="1"/>
      <p:bldP spid="173150" grpId="0" animBg="1"/>
      <p:bldP spid="173151" grpId="0" animBg="1"/>
      <p:bldP spid="173152" grpId="0" animBg="1"/>
      <p:bldP spid="173061" grpId="0" animBg="1"/>
      <p:bldP spid="173062" grpId="0" animBg="1"/>
      <p:bldP spid="173063" grpId="0" animBg="1"/>
      <p:bldP spid="173064" grpId="0" animBg="1"/>
      <p:bldP spid="173065" grpId="0" animBg="1"/>
      <p:bldP spid="173066" grpId="0" animBg="1"/>
      <p:bldP spid="173067" grpId="0" animBg="1"/>
      <p:bldP spid="173068" grpId="0" animBg="1"/>
      <p:bldP spid="173069" grpId="0" animBg="1"/>
      <p:bldP spid="173071" grpId="0" animBg="1"/>
      <p:bldP spid="173072" grpId="0" animBg="1"/>
      <p:bldP spid="173130" grpId="0" animBg="1"/>
      <p:bldP spid="173139" grpId="0" animBg="1"/>
      <p:bldP spid="173111" grpId="0" animBg="1"/>
      <p:bldP spid="173112" grpId="0" animBg="1"/>
      <p:bldP spid="173113" grpId="0" animBg="1"/>
      <p:bldP spid="173114" grpId="0" animBg="1"/>
      <p:bldP spid="173115" grpId="0" animBg="1"/>
      <p:bldP spid="173116" grpId="0" animBg="1"/>
      <p:bldP spid="173117" grpId="0" animBg="1"/>
      <p:bldP spid="173118" grpId="0" animBg="1"/>
      <p:bldP spid="173119" grpId="0" animBg="1"/>
      <p:bldP spid="173120" grpId="0" animBg="1"/>
      <p:bldP spid="173121" grpId="0" animBg="1"/>
      <p:bldP spid="173126" grpId="0" animBg="1"/>
      <p:bldP spid="173127" grpId="0" animBg="1"/>
      <p:bldP spid="17315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9">
            <a:extLst>
              <a:ext uri="{FF2B5EF4-FFF2-40B4-BE49-F238E27FC236}">
                <a16:creationId xmlns:a16="http://schemas.microsoft.com/office/drawing/2014/main" id="{55CBC201-FBAA-44B8-A3AA-60C1D17167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238" y="247650"/>
            <a:ext cx="8620125" cy="2006600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109575" name="Text Box 7">
            <a:extLst>
              <a:ext uri="{FF2B5EF4-FFF2-40B4-BE49-F238E27FC236}">
                <a16:creationId xmlns:a16="http://schemas.microsoft.com/office/drawing/2014/main" id="{F220632A-599F-42E5-906A-A7461B6E19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800" y="117475"/>
            <a:ext cx="7837488" cy="1925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40000"/>
              </a:lnSpc>
              <a:defRPr/>
            </a:pPr>
            <a:r>
              <a:rPr lang="en-US" altLang="en-US" sz="38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Computer  drawing</a:t>
            </a:r>
            <a:r>
              <a:rPr lang="en-US" altLang="en-US" sz="38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eaLnBrk="1" hangingPunct="1">
              <a:lnSpc>
                <a:spcPct val="140000"/>
              </a:lnSpc>
              <a:defRPr/>
            </a:pPr>
            <a:r>
              <a:rPr lang="en-US" altLang="en-US" sz="2400" i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drawings are usually made by commercial software such as AutoCAD, solid works etc.</a:t>
            </a:r>
          </a:p>
        </p:txBody>
      </p:sp>
      <p:grpSp>
        <p:nvGrpSpPr>
          <p:cNvPr id="109591" name="Group 23">
            <a:extLst>
              <a:ext uri="{FF2B5EF4-FFF2-40B4-BE49-F238E27FC236}">
                <a16:creationId xmlns:a16="http://schemas.microsoft.com/office/drawing/2014/main" id="{685A092A-3468-4F44-BB6A-3E8260D5B786}"/>
              </a:ext>
            </a:extLst>
          </p:cNvPr>
          <p:cNvGrpSpPr>
            <a:grpSpLocks/>
          </p:cNvGrpSpPr>
          <p:nvPr/>
        </p:nvGrpSpPr>
        <p:grpSpPr bwMode="auto">
          <a:xfrm>
            <a:off x="365125" y="2368550"/>
            <a:ext cx="7937500" cy="4057650"/>
            <a:chOff x="230" y="1492"/>
            <a:chExt cx="5000" cy="2556"/>
          </a:xfrm>
        </p:grpSpPr>
        <p:sp>
          <p:nvSpPr>
            <p:cNvPr id="12293" name="Rectangle 9">
              <a:extLst>
                <a:ext uri="{FF2B5EF4-FFF2-40B4-BE49-F238E27FC236}">
                  <a16:creationId xmlns:a16="http://schemas.microsoft.com/office/drawing/2014/main" id="{2E7F2420-9BF5-425B-A165-46CA31C7E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" y="1492"/>
              <a:ext cx="973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600" b="1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Example</a:t>
              </a:r>
            </a:p>
          </p:txBody>
        </p:sp>
        <p:pic>
          <p:nvPicPr>
            <p:cNvPr id="12294" name="Picture 12" descr="bertoline_fig1_10">
              <a:extLst>
                <a:ext uri="{FF2B5EF4-FFF2-40B4-BE49-F238E27FC236}">
                  <a16:creationId xmlns:a16="http://schemas.microsoft.com/office/drawing/2014/main" id="{6A063DD8-E4BC-4458-BFFA-F689328536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-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2" y="1939"/>
              <a:ext cx="1568" cy="2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95" name="Picture 20" descr="cad01">
              <a:extLst>
                <a:ext uri="{FF2B5EF4-FFF2-40B4-BE49-F238E27FC236}">
                  <a16:creationId xmlns:a16="http://schemas.microsoft.com/office/drawing/2014/main" id="{D604C2EC-8191-4199-AFDE-D11ADE1591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" y="1940"/>
              <a:ext cx="2062" cy="2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ค่าเริ่มต้นการออกแบบ">
  <a:themeElements>
    <a:clrScheme name="ค่าเริ่มต้นการออกแบบ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ค่าเริ่มต้นการออกแบบ">
      <a:majorFont>
        <a:latin typeface="Times New Roman"/>
        <a:ea typeface=""/>
        <a:cs typeface="Angsana New"/>
      </a:majorFont>
      <a:minorFont>
        <a:latin typeface="Times New Roman"/>
        <a:ea typeface=""/>
        <a:cs typeface="Angsana New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ค่าเริ่มต้นการออกแบบ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ค่าเริ่มต้นการออกแบบ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ค่าเริ่มต้นการออกแบบ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ค่าเริ่มต้นการออกแบบ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ค่าเริ่มต้นการออกแบบ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ค่าเริ่มต้นการออกแบบ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ค่าเริ่มต้นการออกแบบ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BAE2847BA0FF418C6AB08D7F3E4CA0" ma:contentTypeVersion="4" ma:contentTypeDescription="Create a new document." ma:contentTypeScope="" ma:versionID="3d105dcd949123948e37d04724c2cecf">
  <xsd:schema xmlns:xsd="http://www.w3.org/2001/XMLSchema" xmlns:xs="http://www.w3.org/2001/XMLSchema" xmlns:p="http://schemas.microsoft.com/office/2006/metadata/properties" xmlns:ns2="a57ec3b0-9121-4fa1-abd9-27212de1a09d" targetNamespace="http://schemas.microsoft.com/office/2006/metadata/properties" ma:root="true" ma:fieldsID="9535d636876c16a23e6d38d324ab28e2" ns2:_="">
    <xsd:import namespace="a57ec3b0-9121-4fa1-abd9-27212de1a09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7ec3b0-9121-4fa1-abd9-27212de1a0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ABAF7F1-6CEA-48C6-9AD5-B96DA3C91D3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1F1D4A-13D5-46E0-9D9B-A8B0DCDABE27}"/>
</file>

<file path=customXml/itemProps3.xml><?xml version="1.0" encoding="utf-8"?>
<ds:datastoreItem xmlns:ds="http://schemas.openxmlformats.org/officeDocument/2006/customXml" ds:itemID="{31204532-7815-4350-945B-3B1C7425F73F}"/>
</file>

<file path=docProps/app.xml><?xml version="1.0" encoding="utf-8"?>
<Properties xmlns="http://schemas.openxmlformats.org/officeDocument/2006/extended-properties" xmlns:vt="http://schemas.openxmlformats.org/officeDocument/2006/docPropsVTypes">
  <TotalTime>6295</TotalTime>
  <Words>1784</Words>
  <Application>Microsoft Office PowerPoint</Application>
  <PresentationFormat>On-screen Show (4:3)</PresentationFormat>
  <Paragraphs>553</Paragraphs>
  <Slides>82</Slides>
  <Notes>2</Notes>
  <HiddenSlides>4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3" baseType="lpstr">
      <vt:lpstr>ค่าเริ่มต้นการออกแบบ</vt:lpstr>
      <vt:lpstr>PowerPoint Presentation</vt:lpstr>
      <vt:lpstr>PowerPoint Presentation</vt:lpstr>
      <vt:lpstr>PowerPoint Presentation</vt:lpstr>
      <vt:lpstr>GRAPHICS  LANGUAGE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Engineering Drawing</vt:lpstr>
      <vt:lpstr>PowerPoint Presentation</vt:lpstr>
      <vt:lpstr>PowerPoint Presentation</vt:lpstr>
      <vt:lpstr>PROJECTION METHOD</vt:lpstr>
      <vt:lpstr>PROJECTION  METHOD</vt:lpstr>
      <vt:lpstr>PowerPoint Presentation</vt:lpstr>
      <vt:lpstr>PowerPoint Presentation</vt:lpstr>
      <vt:lpstr>PowerPoint Presentation</vt:lpstr>
      <vt:lpstr>Disadvantage of Perspective  Projection</vt:lpstr>
      <vt:lpstr>Orthographic   Projection</vt:lpstr>
      <vt:lpstr>MEANING</vt:lpstr>
      <vt:lpstr>ORTHOGRAPHIC  VIEW</vt:lpstr>
      <vt:lpstr>PowerPoint Presentation</vt:lpstr>
      <vt:lpstr>PowerPoint Presentation</vt:lpstr>
      <vt:lpstr>PowerPoint Presentation</vt:lpstr>
      <vt:lpstr>Drawing  Standard</vt:lpstr>
      <vt:lpstr>Introduction</vt:lpstr>
      <vt:lpstr>PowerPoint Presentation</vt:lpstr>
      <vt:lpstr>PowerPoint Presentation</vt:lpstr>
      <vt:lpstr>PowerPoint Presentation</vt:lpstr>
      <vt:lpstr>Drawing  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Traditional Drawing 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Text on Drawings</vt:lpstr>
      <vt:lpstr>PowerPoint Presentation</vt:lpstr>
      <vt:lpstr>Lettering Standard</vt:lpstr>
      <vt:lpstr>Basic Strokes</vt:lpstr>
      <vt:lpstr>PowerPoint Presentation</vt:lpstr>
      <vt:lpstr>PowerPoint Presentation</vt:lpstr>
      <vt:lpstr>Stroke Sequence</vt:lpstr>
      <vt:lpstr>Stroke Sequence</vt:lpstr>
      <vt:lpstr>Stroke Sequence</vt:lpstr>
      <vt:lpstr>Stroke Sequence</vt:lpstr>
      <vt:lpstr>Stroke Sequence</vt:lpstr>
      <vt:lpstr>Stroke Sequence</vt:lpstr>
      <vt:lpstr>Stroke Sequence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Chula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Tawit</dc:creator>
  <cp:lastModifiedBy>mehmood hassan</cp:lastModifiedBy>
  <cp:revision>479</cp:revision>
  <dcterms:created xsi:type="dcterms:W3CDTF">2004-10-27T01:02:05Z</dcterms:created>
  <dcterms:modified xsi:type="dcterms:W3CDTF">2021-03-14T10:09:57Z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0x010100ABBAE2847BA0FF418C6AB08D7F3E4CA0</vt:lpwstr>
  </property>
</Properties>
</file>